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76" r:id="rId2"/>
    <p:sldId id="426" r:id="rId3"/>
    <p:sldId id="348" r:id="rId4"/>
    <p:sldId id="342" r:id="rId5"/>
    <p:sldId id="446" r:id="rId6"/>
    <p:sldId id="429" r:id="rId7"/>
    <p:sldId id="343" r:id="rId8"/>
    <p:sldId id="447" r:id="rId9"/>
    <p:sldId id="351" r:id="rId10"/>
    <p:sldId id="448" r:id="rId11"/>
    <p:sldId id="442" r:id="rId12"/>
    <p:sldId id="449" r:id="rId13"/>
    <p:sldId id="375" r:id="rId14"/>
    <p:sldId id="376" r:id="rId15"/>
    <p:sldId id="438" r:id="rId16"/>
    <p:sldId id="436" r:id="rId17"/>
    <p:sldId id="437" r:id="rId18"/>
    <p:sldId id="336" r:id="rId19"/>
    <p:sldId id="344" r:id="rId20"/>
    <p:sldId id="349" r:id="rId21"/>
    <p:sldId id="402" r:id="rId22"/>
    <p:sldId id="403" r:id="rId23"/>
    <p:sldId id="404" r:id="rId24"/>
    <p:sldId id="40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CD5"/>
    <a:srgbClr val="FB7E7D"/>
    <a:srgbClr val="0432FF"/>
    <a:srgbClr val="000000"/>
    <a:srgbClr val="9D8862"/>
    <a:srgbClr val="CEE1F2"/>
    <a:srgbClr val="FFFF71"/>
    <a:srgbClr val="8DCB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3D5A2E-EEA4-234F-AF47-BB683E119091}" v="2" dt="2025-09-03T02:20:45.9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4"/>
    <p:restoredTop sz="95179" autoAdjust="0"/>
  </p:normalViewPr>
  <p:slideViewPr>
    <p:cSldViewPr snapToObjects="1">
      <p:cViewPr>
        <p:scale>
          <a:sx n="90" d="100"/>
          <a:sy n="90" d="100"/>
        </p:scale>
        <p:origin x="-1432"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Nunez" userId="7c3372b8-0aeb-456d-923b-40b00bfef9a2" providerId="ADAL" clId="{FE7DAD6F-C596-53CA-AA36-9D87D8C6E042}"/>
    <pc:docChg chg="undo custSel addSld delSld modSld sldOrd">
      <pc:chgData name="Cesar Nunez" userId="7c3372b8-0aeb-456d-923b-40b00bfef9a2" providerId="ADAL" clId="{FE7DAD6F-C596-53CA-AA36-9D87D8C6E042}" dt="2025-08-31T23:50:59.374" v="30" actId="2696"/>
      <pc:docMkLst>
        <pc:docMk/>
      </pc:docMkLst>
      <pc:sldChg chg="modSp mod">
        <pc:chgData name="Cesar Nunez" userId="7c3372b8-0aeb-456d-923b-40b00bfef9a2" providerId="ADAL" clId="{FE7DAD6F-C596-53CA-AA36-9D87D8C6E042}" dt="2025-08-31T23:42:30.263" v="9" actId="20577"/>
        <pc:sldMkLst>
          <pc:docMk/>
          <pc:sldMk cId="1893375445" sldId="276"/>
        </pc:sldMkLst>
        <pc:spChg chg="mod">
          <ac:chgData name="Cesar Nunez" userId="7c3372b8-0aeb-456d-923b-40b00bfef9a2" providerId="ADAL" clId="{FE7DAD6F-C596-53CA-AA36-9D87D8C6E042}" dt="2025-08-31T23:42:30.263" v="9" actId="20577"/>
          <ac:spMkLst>
            <pc:docMk/>
            <pc:sldMk cId="1893375445" sldId="276"/>
            <ac:spMk id="5" creationId="{00000000-0000-0000-0000-000000000000}"/>
          </ac:spMkLst>
        </pc:spChg>
      </pc:sldChg>
      <pc:sldChg chg="del">
        <pc:chgData name="Cesar Nunez" userId="7c3372b8-0aeb-456d-923b-40b00bfef9a2" providerId="ADAL" clId="{FE7DAD6F-C596-53CA-AA36-9D87D8C6E042}" dt="2025-08-31T23:48:59.957" v="17" actId="2696"/>
        <pc:sldMkLst>
          <pc:docMk/>
          <pc:sldMk cId="665156122" sldId="335"/>
        </pc:sldMkLst>
      </pc:sldChg>
      <pc:sldChg chg="add del">
        <pc:chgData name="Cesar Nunez" userId="7c3372b8-0aeb-456d-923b-40b00bfef9a2" providerId="ADAL" clId="{FE7DAD6F-C596-53CA-AA36-9D87D8C6E042}" dt="2025-08-31T23:49:01.768" v="18"/>
        <pc:sldMkLst>
          <pc:docMk/>
          <pc:sldMk cId="715343978" sldId="342"/>
        </pc:sldMkLst>
      </pc:sldChg>
      <pc:sldChg chg="add del">
        <pc:chgData name="Cesar Nunez" userId="7c3372b8-0aeb-456d-923b-40b00bfef9a2" providerId="ADAL" clId="{FE7DAD6F-C596-53CA-AA36-9D87D8C6E042}" dt="2025-08-31T23:49:01.768" v="18"/>
        <pc:sldMkLst>
          <pc:docMk/>
          <pc:sldMk cId="972869459" sldId="343"/>
        </pc:sldMkLst>
      </pc:sldChg>
      <pc:sldChg chg="add del">
        <pc:chgData name="Cesar Nunez" userId="7c3372b8-0aeb-456d-923b-40b00bfef9a2" providerId="ADAL" clId="{FE7DAD6F-C596-53CA-AA36-9D87D8C6E042}" dt="2025-08-31T23:49:01.768" v="18"/>
        <pc:sldMkLst>
          <pc:docMk/>
          <pc:sldMk cId="584359658" sldId="348"/>
        </pc:sldMkLst>
      </pc:sldChg>
      <pc:sldChg chg="add">
        <pc:chgData name="Cesar Nunez" userId="7c3372b8-0aeb-456d-923b-40b00bfef9a2" providerId="ADAL" clId="{FE7DAD6F-C596-53CA-AA36-9D87D8C6E042}" dt="2025-08-31T23:49:01.768" v="18"/>
        <pc:sldMkLst>
          <pc:docMk/>
          <pc:sldMk cId="1363099868" sldId="351"/>
        </pc:sldMkLst>
      </pc:sldChg>
      <pc:sldChg chg="add mod modShow">
        <pc:chgData name="Cesar Nunez" userId="7c3372b8-0aeb-456d-923b-40b00bfef9a2" providerId="ADAL" clId="{FE7DAD6F-C596-53CA-AA36-9D87D8C6E042}" dt="2025-08-31T23:50:15.410" v="22" actId="729"/>
        <pc:sldMkLst>
          <pc:docMk/>
          <pc:sldMk cId="518409813" sldId="375"/>
        </pc:sldMkLst>
      </pc:sldChg>
      <pc:sldChg chg="add del">
        <pc:chgData name="Cesar Nunez" userId="7c3372b8-0aeb-456d-923b-40b00bfef9a2" providerId="ADAL" clId="{FE7DAD6F-C596-53CA-AA36-9D87D8C6E042}" dt="2025-08-31T23:49:01.768" v="18"/>
        <pc:sldMkLst>
          <pc:docMk/>
          <pc:sldMk cId="1076101330" sldId="376"/>
        </pc:sldMkLst>
      </pc:sldChg>
      <pc:sldChg chg="ord">
        <pc:chgData name="Cesar Nunez" userId="7c3372b8-0aeb-456d-923b-40b00bfef9a2" providerId="ADAL" clId="{FE7DAD6F-C596-53CA-AA36-9D87D8C6E042}" dt="2025-08-31T23:49:13.936" v="19" actId="20578"/>
        <pc:sldMkLst>
          <pc:docMk/>
          <pc:sldMk cId="1510987626" sldId="426"/>
        </pc:sldMkLst>
      </pc:sldChg>
      <pc:sldChg chg="add del">
        <pc:chgData name="Cesar Nunez" userId="7c3372b8-0aeb-456d-923b-40b00bfef9a2" providerId="ADAL" clId="{FE7DAD6F-C596-53CA-AA36-9D87D8C6E042}" dt="2025-08-31T23:49:01.768" v="18"/>
        <pc:sldMkLst>
          <pc:docMk/>
          <pc:sldMk cId="916799315" sldId="429"/>
        </pc:sldMkLst>
      </pc:sldChg>
      <pc:sldChg chg="del">
        <pc:chgData name="Cesar Nunez" userId="7c3372b8-0aeb-456d-923b-40b00bfef9a2" providerId="ADAL" clId="{FE7DAD6F-C596-53CA-AA36-9D87D8C6E042}" dt="2025-08-31T23:49:21.479" v="20" actId="2696"/>
        <pc:sldMkLst>
          <pc:docMk/>
          <pc:sldMk cId="4220371637" sldId="430"/>
        </pc:sldMkLst>
      </pc:sldChg>
      <pc:sldChg chg="del">
        <pc:chgData name="Cesar Nunez" userId="7c3372b8-0aeb-456d-923b-40b00bfef9a2" providerId="ADAL" clId="{FE7DAD6F-C596-53CA-AA36-9D87D8C6E042}" dt="2025-08-31T23:50:59.374" v="30" actId="2696"/>
        <pc:sldMkLst>
          <pc:docMk/>
          <pc:sldMk cId="3643231620" sldId="431"/>
        </pc:sldMkLst>
      </pc:sldChg>
      <pc:sldChg chg="add">
        <pc:chgData name="Cesar Nunez" userId="7c3372b8-0aeb-456d-923b-40b00bfef9a2" providerId="ADAL" clId="{FE7DAD6F-C596-53CA-AA36-9D87D8C6E042}" dt="2025-08-31T23:49:01.768" v="18"/>
        <pc:sldMkLst>
          <pc:docMk/>
          <pc:sldMk cId="3827594634" sldId="434"/>
        </pc:sldMkLst>
      </pc:sldChg>
      <pc:sldChg chg="del">
        <pc:chgData name="Cesar Nunez" userId="7c3372b8-0aeb-456d-923b-40b00bfef9a2" providerId="ADAL" clId="{FE7DAD6F-C596-53CA-AA36-9D87D8C6E042}" dt="2025-08-31T23:50:59.241" v="28" actId="2696"/>
        <pc:sldMkLst>
          <pc:docMk/>
          <pc:sldMk cId="3252269152" sldId="435"/>
        </pc:sldMkLst>
      </pc:sldChg>
      <pc:sldChg chg="add del ord">
        <pc:chgData name="Cesar Nunez" userId="7c3372b8-0aeb-456d-923b-40b00bfef9a2" providerId="ADAL" clId="{FE7DAD6F-C596-53CA-AA36-9D87D8C6E042}" dt="2025-08-31T23:49:01.768" v="18"/>
        <pc:sldMkLst>
          <pc:docMk/>
          <pc:sldMk cId="3468445859" sldId="438"/>
        </pc:sldMkLst>
      </pc:sldChg>
      <pc:sldChg chg="del">
        <pc:chgData name="Cesar Nunez" userId="7c3372b8-0aeb-456d-923b-40b00bfef9a2" providerId="ADAL" clId="{FE7DAD6F-C596-53CA-AA36-9D87D8C6E042}" dt="2025-08-31T23:50:59.165" v="27" actId="2696"/>
        <pc:sldMkLst>
          <pc:docMk/>
          <pc:sldMk cId="3472982122" sldId="439"/>
        </pc:sldMkLst>
      </pc:sldChg>
      <pc:sldChg chg="del">
        <pc:chgData name="Cesar Nunez" userId="7c3372b8-0aeb-456d-923b-40b00bfef9a2" providerId="ADAL" clId="{FE7DAD6F-C596-53CA-AA36-9D87D8C6E042}" dt="2025-08-31T23:50:59.329" v="29" actId="2696"/>
        <pc:sldMkLst>
          <pc:docMk/>
          <pc:sldMk cId="3479859169" sldId="440"/>
        </pc:sldMkLst>
      </pc:sldChg>
      <pc:sldChg chg="del">
        <pc:chgData name="Cesar Nunez" userId="7c3372b8-0aeb-456d-923b-40b00bfef9a2" providerId="ADAL" clId="{FE7DAD6F-C596-53CA-AA36-9D87D8C6E042}" dt="2025-08-31T23:50:59.123" v="26" actId="2696"/>
        <pc:sldMkLst>
          <pc:docMk/>
          <pc:sldMk cId="945977345" sldId="441"/>
        </pc:sldMkLst>
      </pc:sldChg>
      <pc:sldChg chg="add">
        <pc:chgData name="Cesar Nunez" userId="7c3372b8-0aeb-456d-923b-40b00bfef9a2" providerId="ADAL" clId="{FE7DAD6F-C596-53CA-AA36-9D87D8C6E042}" dt="2025-08-31T23:49:01.768" v="18"/>
        <pc:sldMkLst>
          <pc:docMk/>
          <pc:sldMk cId="2096141768" sldId="442"/>
        </pc:sldMkLst>
      </pc:sldChg>
      <pc:sldChg chg="del">
        <pc:chgData name="Cesar Nunez" userId="7c3372b8-0aeb-456d-923b-40b00bfef9a2" providerId="ADAL" clId="{FE7DAD6F-C596-53CA-AA36-9D87D8C6E042}" dt="2025-08-31T23:50:59.115" v="25" actId="2696"/>
        <pc:sldMkLst>
          <pc:docMk/>
          <pc:sldMk cId="3066221913" sldId="444"/>
        </pc:sldMkLst>
      </pc:sldChg>
      <pc:sldChg chg="del">
        <pc:chgData name="Cesar Nunez" userId="7c3372b8-0aeb-456d-923b-40b00bfef9a2" providerId="ADAL" clId="{FE7DAD6F-C596-53CA-AA36-9D87D8C6E042}" dt="2025-08-31T23:50:59.107" v="24" actId="2696"/>
        <pc:sldMkLst>
          <pc:docMk/>
          <pc:sldMk cId="600460078" sldId="445"/>
        </pc:sldMkLst>
      </pc:sldChg>
      <pc:sldChg chg="del">
        <pc:chgData name="Cesar Nunez" userId="7c3372b8-0aeb-456d-923b-40b00bfef9a2" providerId="ADAL" clId="{FE7DAD6F-C596-53CA-AA36-9D87D8C6E042}" dt="2025-08-31T23:42:36.297" v="10" actId="2696"/>
        <pc:sldMkLst>
          <pc:docMk/>
          <pc:sldMk cId="973948144" sldId="446"/>
        </pc:sldMkLst>
      </pc:sldChg>
      <pc:sldChg chg="add del">
        <pc:chgData name="Cesar Nunez" userId="7c3372b8-0aeb-456d-923b-40b00bfef9a2" providerId="ADAL" clId="{FE7DAD6F-C596-53CA-AA36-9D87D8C6E042}" dt="2025-08-31T23:49:01.768" v="18"/>
        <pc:sldMkLst>
          <pc:docMk/>
          <pc:sldMk cId="3341668490" sldId="446"/>
        </pc:sldMkLst>
      </pc:sldChg>
      <pc:sldChg chg="add del setBg">
        <pc:chgData name="Cesar Nunez" userId="7c3372b8-0aeb-456d-923b-40b00bfef9a2" providerId="ADAL" clId="{FE7DAD6F-C596-53CA-AA36-9D87D8C6E042}" dt="2025-08-31T23:49:01.768" v="18"/>
        <pc:sldMkLst>
          <pc:docMk/>
          <pc:sldMk cId="2321120442" sldId="447"/>
        </pc:sldMkLst>
      </pc:sldChg>
      <pc:sldChg chg="add">
        <pc:chgData name="Cesar Nunez" userId="7c3372b8-0aeb-456d-923b-40b00bfef9a2" providerId="ADAL" clId="{FE7DAD6F-C596-53CA-AA36-9D87D8C6E042}" dt="2025-08-31T23:49:01.768" v="18"/>
        <pc:sldMkLst>
          <pc:docMk/>
          <pc:sldMk cId="207357003" sldId="448"/>
        </pc:sldMkLst>
      </pc:sldChg>
      <pc:sldChg chg="add mod modShow">
        <pc:chgData name="Cesar Nunez" userId="7c3372b8-0aeb-456d-923b-40b00bfef9a2" providerId="ADAL" clId="{FE7DAD6F-C596-53CA-AA36-9D87D8C6E042}" dt="2025-08-31T23:50:12.908" v="21" actId="729"/>
        <pc:sldMkLst>
          <pc:docMk/>
          <pc:sldMk cId="143940441" sldId="449"/>
        </pc:sldMkLst>
      </pc:sldChg>
      <pc:sldChg chg="add del">
        <pc:chgData name="Cesar Nunez" userId="7c3372b8-0aeb-456d-923b-40b00bfef9a2" providerId="ADAL" clId="{FE7DAD6F-C596-53CA-AA36-9D87D8C6E042}" dt="2025-08-31T23:50:17.776" v="23" actId="2696"/>
        <pc:sldMkLst>
          <pc:docMk/>
          <pc:sldMk cId="525134305" sldId="451"/>
        </pc:sldMkLst>
      </pc:sldChg>
    </pc:docChg>
  </pc:docChgLst>
  <pc:docChgLst>
    <pc:chgData name="Patricio Haberle" userId="00ddf78e-9b96-43ed-9a9a-ca430b7c96f3" providerId="ADAL" clId="{E2E2A62A-84F9-59AB-B2BA-110A3A14C47B}"/>
    <pc:docChg chg="delSld modSld">
      <pc:chgData name="Patricio Haberle" userId="00ddf78e-9b96-43ed-9a9a-ca430b7c96f3" providerId="ADAL" clId="{E2E2A62A-84F9-59AB-B2BA-110A3A14C47B}" dt="2025-09-03T02:22:23.838" v="33" actId="1076"/>
      <pc:docMkLst>
        <pc:docMk/>
      </pc:docMkLst>
      <pc:sldChg chg="addSp modSp mod modAnim">
        <pc:chgData name="Patricio Haberle" userId="00ddf78e-9b96-43ed-9a9a-ca430b7c96f3" providerId="ADAL" clId="{E2E2A62A-84F9-59AB-B2BA-110A3A14C47B}" dt="2025-09-03T02:22:23.838" v="33" actId="1076"/>
        <pc:sldMkLst>
          <pc:docMk/>
          <pc:sldMk cId="1275690674" sldId="336"/>
        </pc:sldMkLst>
        <pc:picChg chg="add mod modCrop">
          <ac:chgData name="Patricio Haberle" userId="00ddf78e-9b96-43ed-9a9a-ca430b7c96f3" providerId="ADAL" clId="{E2E2A62A-84F9-59AB-B2BA-110A3A14C47B}" dt="2025-09-03T02:22:23.838" v="33" actId="1076"/>
          <ac:picMkLst>
            <pc:docMk/>
            <pc:sldMk cId="1275690674" sldId="336"/>
            <ac:picMk id="14" creationId="{2F544650-85F3-0979-A7ED-39727184EB77}"/>
          </ac:picMkLst>
        </pc:picChg>
      </pc:sldChg>
      <pc:sldChg chg="del">
        <pc:chgData name="Patricio Haberle" userId="00ddf78e-9b96-43ed-9a9a-ca430b7c96f3" providerId="ADAL" clId="{E2E2A62A-84F9-59AB-B2BA-110A3A14C47B}" dt="2025-09-03T02:04:49.123" v="0" actId="2696"/>
        <pc:sldMkLst>
          <pc:docMk/>
          <pc:sldMk cId="3827594634" sldId="434"/>
        </pc:sldMkLst>
      </pc:sldChg>
      <pc:sldChg chg="modSp mod">
        <pc:chgData name="Patricio Haberle" userId="00ddf78e-9b96-43ed-9a9a-ca430b7c96f3" providerId="ADAL" clId="{E2E2A62A-84F9-59AB-B2BA-110A3A14C47B}" dt="2025-09-03T02:06:12.773" v="10" actId="1038"/>
        <pc:sldMkLst>
          <pc:docMk/>
          <pc:sldMk cId="207357003" sldId="448"/>
        </pc:sldMkLst>
        <pc:picChg chg="mod">
          <ac:chgData name="Patricio Haberle" userId="00ddf78e-9b96-43ed-9a9a-ca430b7c96f3" providerId="ADAL" clId="{E2E2A62A-84F9-59AB-B2BA-110A3A14C47B}" dt="2025-09-03T02:05:56.598" v="4" actId="1076"/>
          <ac:picMkLst>
            <pc:docMk/>
            <pc:sldMk cId="207357003" sldId="448"/>
            <ac:picMk id="3" creationId="{00000000-0000-0000-0000-000000000000}"/>
          </ac:picMkLst>
        </pc:picChg>
        <pc:picChg chg="mod">
          <ac:chgData name="Patricio Haberle" userId="00ddf78e-9b96-43ed-9a9a-ca430b7c96f3" providerId="ADAL" clId="{E2E2A62A-84F9-59AB-B2BA-110A3A14C47B}" dt="2025-09-03T02:06:12.773" v="10" actId="1038"/>
          <ac:picMkLst>
            <pc:docMk/>
            <pc:sldMk cId="207357003" sldId="448"/>
            <ac:picMk id="5" creationId="{A5917B8F-32A1-AFFF-00B3-AC51FE7587C2}"/>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8T04:30:41.161"/>
    </inkml:context>
    <inkml:brush xml:id="br0">
      <inkml:brushProperty name="width" value="0.1" units="cm"/>
      <inkml:brushProperty name="height" value="0.1" units="cm"/>
      <inkml:brushProperty name="color" value="#004F8B"/>
    </inkml:brush>
  </inkml:definitions>
  <inkml:trace contextRef="#ctx0" brushRef="#br0">781 3239 24575,'-9'-2'0,"-3"1"0,5-4 0,-1 4 0,1-4 0,1 4 0,0-4 0,3 1 0,0-5 0,3 3 0,0-4 0,0 1 0,0 2 0,0-2 0,0 3 0,0 6 0,0 6 0,0 1 0,0 4 0,0-5 0,-6-3 0,-1-3 0,-7-1 0,-3-5 0,-2-1 0,-3-4 0,-5-4 0,-1-1 0,1 1 0,-6-5 0,10 5 0,-10-5 0,9 1 0,1 6 0,1-4 0,7 6 0,-2-3 0,7 4 0,-3-2 0,6 5 0,-2-2 0,2 3 0,1 0 0,3 0 0,-3-3 0,3 2 0,-1-2 0,-1 3 0,1-3 0,-2 2 0,2-2 0,-2 0 0,3 2 0,-1-5 0,-1 5 0,4-5 0,-5 2 0,3 0 0,-1-3 0,-2 3 0,6-3 0,-6 0 0,2-4 0,-3 3 0,3-7 0,-2 7 0,2-7 0,0 3 0,-2 0 0,2-3 0,0 3 0,-3 0 0,7-2 0,-7 2 0,4 0 0,-2-3 0,-1 3 0,5 0 0,-5-3 0,2 3 0,-4-3 0,4-1 0,-3 0 0,3-4 0,-3 3 0,2-3 0,-1 5 0,1-5 0,1 3 0,-3-8 0,2 4 0,-3 0 0,4-4 0,-3 4 0,3 0 0,-4-3 0,4 3 0,-3-5 0,2 0 0,-3 1 0,4 4 0,-4-4 0,7 4 0,-6-4 0,3-1 0,-1 1 0,2-1 0,3 1 0,0 3 0,0 2 0,0 5 0,0-1 0,0 0 0,0 0 0,0 1 0,0-1 0,0 0 0,0 0 0,0 5 0,0-4 0,0 3 0,0-4 0,0 4 0,0-3 0,0 7 0,0-7 0,0 4 0,3-5 0,1 4 0,0-3 0,2 3 0,-2-4 0,4 1 0,-1 3 0,-3-3 0,2 7 0,-2-7 0,3 7 0,0-3 0,0 0 0,0 3 0,0-3 0,0 4 0,-1 3 0,1-7 0,-3 7 0,2-7 0,-2 3 0,2 1 0,1 0 0,0 0 0,0 0 0,-1-1 0,1 4 0,0-2 0,-1 2 0,1 0 0,-1-2 0,0 5 0,1-6 0,-1 7 0,1-3 0,-1 3 0,0 0 0,0 0 0,0 0 0,0 0 0,1-3 0,-1 2 0,0-2 0,0 3 0,1-4 0,-1 4 0,0-3 0,1-1 0,-1 4 0,0-4 0,0 4 0,1 0 0,-1 1 0,0-1 0,0-4 0,0 4 0,1-4 0,-1 4 0,-3 1 0,3-1 0,-3 0 0,3 0 0,0 0 0,1-4 0,-1 4 0,0-3 0,1-1 0,-1 4 0,1-7 0,2 3 0,-2 0 0,3-2 0,-4 2 0,4 0 0,-2-3 0,1 3 0,-2-3 0,0 3 0,2-3 0,-1 3 0,1-3 0,1 0 0,-2 0 0,1 0 0,-2-1 0,3 1 0,-2 0 0,1 0 0,1 0 0,-3 3 0,3-3 0,-4 3 0,4 0 0,-2-3 0,1 6 0,-2-5 0,-1 2 0,1 0 0,-1 1 0,1 0 0,-1 2 0,0-2 0,0 3 0,-2 0 0,1 2 0,-4-1 0,4 2 0,-1 0 0,-1-6 0,2 5 0,-1-8 0,6 2 0,-3 0 0,6-3 0,-6 6 0,2-5 0,-3 5 0,1 1 0,-4 0 0,3 6 0,-6-6 0,-5 6 0,0-3 0,-6 6 0,4 0 0,4 3 0,-2-3 0,1 3 0,-2-6 0,3 6 0,-3-6 0,6 6 0,-6-6 0,6 6 0,-6-3 0,3 0 0,-3 2 0,0-1 0,-1 2 0,1 0 0,-3 0 0,2 0 0,-2-2 0,5 1 0,-1-4 0,4 4 0,-4-5 0,4 6 0,-2-3 0,1 0 0,1 3 0,-5-3 0,3 3 0,-3 0 0,0 0 0,-4 3 0,3 1 0,-6 3 0,6-3 0,-6 3 0,7-7 0,-7 7 0,6-6 0,-3 2 0,4-3 0,0 0 0,0 0 0,0 0 0,0 0 0,0-3 0,-4 2 0,3-4 0,-2 5 0,3-6 0,0 6 0,0-6 0,-4 3 0,3 0 0,-2-3 0,0 6 0,2-5 0,-6 2 0,6-3 0,-6 3 0,3-3 0,-3 3 0,2-3 0,-1 3 0,5-2 0,-3 2 0,1-3 0,2 0 0,-2 0 0,2 0 0,7 0 0,6 0 0,1 0 0,5 0 0,-6 0 0,0 0 0,0 0 0,0 0 0,4 0 0,-3 0 0,2 0 0,-3 0 0,4 0 0,-4 0 0,4 0 0,-4 0 0,0 0 0,0 0 0,0 0 0,0 0 0,1 0 0,-1 2 0,0-1 0,0 2 0,0-3 0,0 0 0,0 0 0,0 2 0,0-1 0,1 2 0,-1-3 0,0 0 0,0 0 0,0 2 0,0-1 0,0 2 0,0-3 0,0 0 0,0 0 0,1 0 0,-1 0 0,-3 2 0,3-1 0,-3 2 0,3-3 0,0 0 0,0 0 0,0 0 0,0 0 0,1 2 0,-1-1 0,0 2 0,0-1 0,0-1 0,0 2 0,-2-1 0,1-1 0,-4 4 0,4-4 0,-2 1 0,1 1 0,1-2 0,-4 4 0,4-2 0,-1 1 0,-1 1 0,3-4 0,-3 4 0,3-2 0,0 3 0,0-2 0,-2 1 0,1-5 0,-4 6 0,4-6 0,-4 6 0,4-3 0,-1 3 0,2 0 0,-3 0 0,3 0 0,-3 0 0,0 0 0,3-3 0,-5 2 0,1-1 0,1-1 0,-2 2 0,4-1 0,-1 2 0,-1 0 0,2-3 0,-4 2 0,2-7 0,-3-4 0,0-1 0,0-4 0,0 5 0,0 0 0,0 0 0,0 0 0,0-3 0,0 2 0,0-2 0,0 0 0,0 2 0,0-2 0,0 3 0,0 0 0,0 0 0,0 0 0,0-3 0,0 2 0,0-2 0,0 3 0,0-3 0,0 2 0,0-2 0,0 3 0,0-4 0,0 4 0,0-3 0,0 3 0,0 0 0,0 0 0,0-4 0,0 4 0,0-3 0,0 3 0,0 0 0,0 0 0,0 0 0,0 0 0,0 0 0,0 0 0,0 0 0,0 0 0,0 0 0,0 0 0,0 0 0,0 0 0,0-3 0,0 2 0,0-2 0,0 0 0,0 2 0,0-5 0,0 5 0,0-6 0,0 7 0,0-4 0,0 5 0,0-1 0,0 0 0,0 0 0,0 5 0,0 7 0,0 1 0,0 4 0,0-5 0,0 0 0,0 0 0,0 0 0,0 0 0,0 0 0,0 0 0,0 0 0,0 0 0,0 0 0,0 0 0,0 0 0,0 0 0,0 0 0,0 0 0,0 0 0,0 0 0,0 0 0,0 0 0,0 0 0,0 0 0,0 0 0,0 0 0,0 0 0,0 3 0,0-3 0,0 4 0,0-4 0,0 0 0,0-1 0,0 1 0,0 0 0,0 0 0,0 0 0,0 0 0,0 0 0,0 0 0,0 0 0,0-5 0,-6-4 0,2-4 0,-5 1 0,3 1 0,3 1 0,-3 1 0,3-2 0,-3 1 0,3-2 0,-3 3 0,5-2 0,-1 2 0,-1-1 0,-4 2 0,-3 2 0,0 0 0,-3 0 0,6 0 0,-2 0 0,3 0 0,0 0 0,0 0 0,2 2 0,1-1 0,3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8T04:28:35.271"/>
    </inkml:context>
    <inkml:brush xml:id="br0">
      <inkml:brushProperty name="width" value="0.1" units="cm"/>
      <inkml:brushProperty name="height" value="0.1" units="cm"/>
      <inkml:brushProperty name="color" value="#849398"/>
    </inkml:brush>
  </inkml:definitions>
  <inkml:trace contextRef="#ctx0" brushRef="#br0">1 2811 24575,'0'-32'0,"0"8"0,3-9 0,1 6 0,4 5 0,-1-4 0,-3-1 0,2 5 0,-1-4 0,8-15 0,-4 14 0,5-14 0,-7 19 0,0 1 0,0-1 0,1 0 0,2 0 0,-2 1 0,6-1 0,-6 0 0,6 0 0,-6-4 0,6 4 0,-6-5 0,6 6 0,-4 3 0,1-3 0,3 3 0,-6-4 0,6-4 0,-6 4 0,6-5 0,-2 6 0,-1-1 0,3-4 0,-2 3 0,3-3 0,-1 4 0,-3 1 0,3-1 0,-3 0 0,1 0 0,1 1 0,-2-1 0,0 4 0,3-3 0,-3 3 0,0 0 0,3-2 0,-4 5 0,1-5 0,2 6 0,-3-3 0,1 0 0,1 5 0,-4-8 0,2 9 0,0-3 0,-3 2 0,3 1 0,-1-2 0,-2 3 0,3-2 0,-1 2 0,-2 0 0,2-3 0,1 6 0,-3-5 0,5 2 0,-4-4 0,4 1 0,-5 3 0,6-2 0,-3-2 0,4 0 0,-1-3 0,0 4 0,1-4 0,-3 3 0,2-3 0,-2 0 0,2 2 0,1-2 0,-4 4 0,2 0 0,-4 0 0,1 0 0,1-1 0,-3 4 0,2-2 0,-2 2 0,2 0 0,-2-3 0,3 6 0,-4-5 0,0 5 0,1-2 0,-1 0 0,0 2 0,3-5 0,-2 5 0,2-6 0,-2 7 0,2-7 0,-2 7 0,2-7 0,-2 3 0,2 0 0,-2-3 0,3 6 0,-1-5 0,-2 2 0,2 0 0,1-2 0,-3 5 0,2-6 0,-3 7 0,4-7 0,-4 7 0,7-7 0,-6 6 0,2-2 0,-3 0 0,3 2 0,-2-2 0,2 2 0,-2-2 0,2 2 0,-2-2 0,2 3 0,0-3 0,-2 2 0,5-6 0,-5 7 0,6-7 0,-3 6 0,0-5 0,2 1 0,-5 1 0,6 1 0,-6 0 0,2 2 0,1-3 0,-3 1 0,2 2 0,-3-2 0,0 0 0,0 2 0,4-3 0,-3 4 0,5-3 0,-5 2 0,5-5 0,-5 5 0,5-5 0,-5 2 0,6-1 0,-6-1 0,6 5 0,-6-6 0,5 6 0,-5-3 0,3 4 0,-4-3 0,3 2 0,-2-2 0,2 3 0,1-4 0,0 3 0,0-2 0,2 3 0,-5-4 0,2 3 0,1-2 0,0 2 0,0 1 0,2 0 0,-5 0 0,5-4 0,-2 3 0,0-2 0,3-1 0,-3 3 0,0-2 0,2 3 0,-5-1 0,2 1 0,-3 0 0,0 3 0,0-2 0,0 1 0,0 1 0,0-2 0,0 4 0,0-4 0,-1 1 0,1-1 0,0 1 0,-2-1 0,1 4 0,-2-4 0,3 2 0,0-1 0,0-1 0,0 2 0,0-3 0,0 0 0,0 0 0,3 0 0,-2 0 0,5-4 0,-5 3 0,6-2 0,-7 3 0,3 2 0,-3-1 0,0 2 0,0-1 0,0-1 0,0 4 0,-2-4 0,1 4 0,-2-4 0,3 2 0,0-3 0,0 0 0,0 0 0,3-3 0,-2 2 0,5-2 0,-5 2 0,2 1 0,-3 0 0,0 3 0,-2 0 0,-2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8T04:28:35.273"/>
    </inkml:context>
    <inkml:brush xml:id="br0">
      <inkml:brushProperty name="width" value="0.1" units="cm"/>
      <inkml:brushProperty name="height" value="0.1" units="cm"/>
      <inkml:brushProperty name="color" value="#849398"/>
    </inkml:brush>
  </inkml:definitions>
  <inkml:trace contextRef="#ctx0" brushRef="#br0">10 0 24575,'11'0'0,"0"0"0,-4 0 0,1 0 0,-1 0 0,1 0 0,-1 0 0,1 0 0,-1 4 0,5-3 0,-4 5 0,3-5 0,1 6 0,-4-3 0,8 1 0,-4 2 0,5-3 0,-1 4 0,-3-3 0,2 2 0,-2-2 0,-1 3 0,-1-4 0,1 0 0,-4-1 0,4 1 0,-5 0 0,1-1 0,-1 1 0,1-3 0,-1 5 0,0-5 0,1 2 0,-1 1 0,1-4 0,-1 4 0,1-4 0,-1 3 0,0-2 0,1 2 0,-1-3 0,-3 3 0,3-2 0,-3 3 0,4-4 0,-1 3 0,0-2 0,1 2 0,-1 0 0,1-2 0,-1 2 0,1 1 0,-1-3 0,1 2 0,-8-3 0,-4 3 0,-4 1 0,-3 4 0,4-1 0,-1-3 0,4 3 0,-2-3 0,1 3 0,-2 1 0,3-1 0,-3-3 0,6 3 0,-5-6 0,5 6 0,-6-7 0,7 7 0,-4-3 0,1 0 0,2 3 0,-5-6 0,5 5 0,-3-2 0,1 4 0,-1-1 0,0 1 0,1-1 0,-1-3 0,3 3 0,-5-6 0,5 5 0,-6-5 0,7 6 0,-7-3 0,3 3 0,-4 1 0,1-1 0,0-3 0,2 3 0,-1-3 0,2 0 0,0 3 0,-3-6 0,6 5 0,-6-5 0,7 6 0,-7-6 0,6 5 0,-5-2 0,5 4 0,-6-4 0,6 2 0,-2-1 0,0-1 0,2 2 0,-2-2 0,3 4 0,0-1 0,0 1 0,0-1 0,-4 1 0,3-1 0,-2 0 0,0-2 0,2-5 0,-2-8 0,-1 3 0,4-5 0,-4 6 0,1 0 0,2-3 0,-5 7 0,5-7 0,-3 3 0,1 0 0,2-3 0,-5 3 0,5-3 0,-6-1 0,3 1 0,0-1 0,-3 1 0,3-1 0,0 1 0,-2-1 0,5 1 0,-6 0 0,3-1 0,0 1 0,-3-1 0,3 1 0,-3-1 0,3 1 0,-3 3 0,6-3 0,-6 3 0,3 0 0,0-3 0,-2 7 0,5-7 0,-3 3 0,1 0 0,-1-3 0,0 3 0,-3-3 0,6-1 0,-5 1 0,5-1 0,-2 1 0,-1 3 0,4-3 0,-4 3 0,4-4 0,0 1 0,0 0 0,-3 2 0,2-1 0,-2 2 0,0-4 0,2 1 0,-6-5 0,3 4 0,-1-3 0,-2 3 0,3 1 0,0-1 0,1 1 0,0-1 0,2 1 0,-6 3 0,6 4 0,-2 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8T04:55:07.513"/>
    </inkml:context>
    <inkml:brush xml:id="br0">
      <inkml:brushProperty name="width" value="0.1" units="cm"/>
      <inkml:brushProperty name="height" value="0.1" units="cm"/>
      <inkml:brushProperty name="color" value="#D340C3"/>
    </inkml:brush>
  </inkml:definitions>
  <inkml:trace contextRef="#ctx0" brushRef="#br0">1472 1 24575,'-56'77'0,"-1"1"0,0 0 0,1 0 0,-1 0 0,0-1 0,1 1 0,-1 0 0,0 0 0,1-1 0,-6 6 0,-2 1 0,-1 1 0,1-2 0,4-4 0,7-6 0,8-8 0,12-9 0,-1 22 0,16-19 0,4-10 0,-8 10 0,18-45 0,-3 4 0,0-4 0,3 0 0,-2 0 0,2 0 0,-2-1 0,2 1 0,-2 0 0,2-3 0,-3 1 0,4-1 0,-3-1 0,5 3 0,-4-6 0,4 6 0,-5-5 0,6 1 0,-3-3 0,0 1 0,2 2 0,-1-2 0,-1 3 0,2-4 0,-2 0 0,1 1 0,1-1 0,-2 0 0,3 0 0,-3 1 0,3-1 0,-3 0 0,3 0 0,-3 1 0,2-1 0,-1 0 0,2 0 0,0 1 0,0-1 0,-3 0 0,2 0 0,-2 1 0,3-1 0,-2 0 0,1 0 0,-2 1 0,3-1 0,-3 0 0,3 0 0,-3 1 0,3-1 0,-3 0 0,2 0 0,-1 1 0,2-1 0,-3 0 0,2 0 0,-2 1 0,3-1 0,0 0 0,-2 0 0,1 0 0,-2 1 0,3-1 0,-3 0 0,3 0 0,-3 1 0,3-1 0,0 0 0,0 0 0,-3 1 0,2-1 0,-1 0 0,2 0 0,0 1 0,0-1 0,0 0 0,-3 0 0,2 1 0,-2-1 0,3 0 0,0 0 0,0 1 0,0-1 0,0 0 0,-2 0 0,1 1 0,-2-1 0,3 0 0,0 0 0,-3 1 0,3-1 0,-3 0 0,3 0 0,0 1 0,0-1 0,0 0 0,0 0 0,0 0 0,0 1 0,-3-1 0,2 0 0,-1 0 0,2 1 0,0-1 0,0 0 0,0 0 0,0 1 0,0-1 0,0 0 0,0 0 0,0 1 0,0-1 0,0 0 0,-3-2 0,-1-2 0,-2-4 0,0-2 0,0 1 0,-1-3 0,1 3 0,0-4 0,0 1 0,0 3 0,-1-3 0,4 3 0,-3-1 0,3-1 0,-3 1 0,-1-2 0,1 0 0,3-1 0,-3 4 0,3-3 0,-1 3 0,-1 0 0,1-3 0,1 2 0,-3-2 0,3 0 0,-4 0 0,4 0 0,-3-1 0,6 1 0,-6 3 0,5-3 0,-1 3 0,-1-1 0,2-1 0,-2 1 0,1 1 0,1-3 0,-2 3 0,3-4 0,-3 4 0,3-3 0,-3 3 0,3-3 0,-3 2 0,2 12 0,-1-2 0,4 9 0,-1-9 0,5-3 0,-6 3 0,3-3 0,0 4 0,-2-1 0,4 0 0,-1 0 0,-1 1 0,3-1 0,-6 0 0,6 0 0,-5 0 0,1 1 0,1-4 0,-2 3 0,2-3 0,-1 1 0,-1 1 0,2-1 0,0 2 0,-3 0 0,6-2 0,-5 1 0,1-1 0,1-1 0,-2 3 0,2-3 0,-1 3 0,-1 1 0,2-1 0,0-3 0,-3 3 0,6-3 0,-5 4 0,4-1 0,-4 0 0,2 0 0,-1-2 0,-1 1 0,5-1 0,-6 2 0,6-2 0,-6 1 0,3-1 0,0 2 0,-2 0 0,4-2 0,-4 1 0,5-4 0,-3 2 0,3-3 0,-2-3 0,1-1 0,-1-2 0,2 3 0,0-3 0,0 3 0,1-4 0,-1 1 0,0 0 0,0 0 0,1-1 0,-1 1 0,0 0 0,0 0 0,1-4 0,-1 6 0,1-5 0,-1 5 0,0-2 0,1 0 0,-1 0 0,0-1 0,0 1 0,-2 0 0,1 0 0,-1-1 0,2 1 0,0 3 0,0-3 0,-2 3 0,2-4 0,-3 1 0,3 3 0,-2-3 0,1 3 0,-1-4 0,2 1 0,-3 0 0,3 0 0,-3-1 0,1 1 0,1 0 0,-4 0 0,5 2 0,-3-1 0,1 1 0,1-2 0,-4 0 0,4 2 0,-4-1 0,2 1 0,0 1 0,-5 0 0,-2 3 0,-3 0 0,-2 0 0,3 0 0,0 0 0,-1 0 0,1 0 0,0 0 0,0 3 0,-4-3 0,3 3 0,-3-3 0,1 0 0,2 0 0,-3 0 0,4 0 0,0 0 0,-1 0 0,-2 0 0,2 0 0,-3 0 0,4 0 0,0 0 0,-1 0 0,1 0 0,0 0 0,0 0 0,-1 0 0,1 0 0,0 0 0,0 0 0,-1 0 0,1 0 0,0 0 0,0 3 0,-1-2 0,1 1 0,0-2 0,0 0 0,-1 0 0,1 0 0,0 0 0,0 0 0,-1 0 0,1 0 0,0 0 0,0 0 0,-1 0 0,1 0 0,0 0 0,0 0 0,-1 0 0,1 0 0,0 0 0,0 0 0,0 0 0,2 0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8T04:48:38.924"/>
    </inkml:context>
    <inkml:brush xml:id="br0">
      <inkml:brushProperty name="width" value="0.05" units="cm"/>
      <inkml:brushProperty name="height" value="0.05" units="cm"/>
      <inkml:brushProperty name="color" value="#008C3A"/>
    </inkml:brush>
  </inkml:definitions>
  <inkml:trace contextRef="#ctx0" brushRef="#br0">300 1 24575,'-6'0'0,"-1"0"0,1 2 0,0 2 0,0 2 0,-1 0 0,1-2 0,0 1 0,0-4 0,-1 5 0,1-3 0,0 3 0,0-2 0,-1-2 0,1 1 0,0 1 0,0 2 0,-1-3 0,1 3 0,0-3 0,0 1 0,2 1 0,-1-4 0,1 5 0,-2-3 0,0 1 0,2 1 0,-1-4 0,1 2 0,1-1 0,-3-1 0,5 5 0,-4-3 0,4 3 0,-4-2 0,4 1 0,-5-4 0,6 5 0,-6-3 0,3 3 0,-3 1 0,-1-1 0,1 0 0,0 0 0,0 1 0,-1-1 0,1 0 0,0-2 0,2 1 0,-1-4 0,1 4 0,-2-1 0,3 2 0,-3-2 0,5 1 0,-4-4 0,4 4 0,-4-4 0,4 5 0,-2-3 0,3 3 0,0 1 0,0-1 0,0 0 0,0 0 0,0 0 0,0 1 0,0-1 0,0 0 0,0 0 0,0 1 0,0-1 0,3-3 0,0 0 0,4-3 0,-1 0 0,0 0 0,0 0 0,1 0 0,-1 0 0,0 0 0,0 0 0,1 0 0,-1 0 0,0 0 0,0 0 0,1 0 0,-1 0 0,0 0 0,0 0 0,0 0 0,1 0 0,-1 0 0,0 0 0,0 0 0,1 0 0,-1 0 0,0 0 0,0 0 0,1 3 0,-1-2 0,0 1 0,0-2 0,1 0 0,-1 3 0,0-2 0,0 2 0,1-3 0,-1 0 0,0 0 0,0 0 0,1 0 0,-4 2 0,3-1 0,-3 2 0,3-3 0,1 0 0,-1 0 0,0 0 0,0 0 0,1 0 0,-1 0 0,0 0 0,0 0 0,1 0 0,-1 0 0,0 0 0,0 0 0,0 0 0,1 0 0,-1 0 0,0 0 0,0 0 0,1 0 0,-1 0 0,0 0 0,0 0 0,1 0 0,-1 0 0,0 0 0,0 0 0,1 0 0,-1 0 0,0 0 0,0 0 0,1 0 0,-1 0 0,0 0 0,0 0 0,1 0 0,-1 0 0,0 0 0,0 0 0,1 0 0,-1 0 0,-3-3 0,3 2 0,-3-1 0,4-1 0,-1 2 0,0-4 0,0 4 0,1-5 0,-1 6 0,0-3 0,0 3 0,1 0 0,-1 0 0,0 0 0,0 0 0,0 0 0,1 0 0,-1 0 0,0 0 0,0 0 0,1 0 0,-4 3 0,3-3 0,-3 6 0,3-3 0,1 1 0,-4 1 0,3-1 0,-3 2 0,1 0 0,1-2 0,-4 1 0,4-1 0,-1 2 0,-1 0 0,0 1 0,-3-1 0,0 0 0,0 0 0,0 1 0,0-1 0,0 0 0,0 0 0,0 1 0,0-1 0,0 0 0,0 0 0,0 1 0,0-1 0,0 0 0,-3 0 0,3 1 0,-3-1 0,0-3 0,2 3 0,-1-3 0,-1 1 0,2 1 0,-2-1 0,1-1 0,1 3 0,-2-3 0,0 3 0,0 1 0,-1-1 0,-1-3 0,4 3 0,-2-3 0,1 4 0,1-1 0,-5-3 0,6 3 0,-6-5 0,5 4 0,-1-1 0,-1-1 0,2 3 0,-4-6 0,1 6 0,1-3 0,-3 1 0,3 1 0,-4-4 0,1 5 0,0-6 0,3 6 0,-3-5 0,3 1 0,-1 1 0,-2-2 0,6 4 0,-6-4 0,3 2 0,-1 0 0,-1-3 0,1 6 0,-2-3 0,3 4 0,-3-4 0,3 0 0,-1 0 0,-1-3 0,1 6 0,-2-3 0,0 1 0,-1 1 0,1-4 0,3 5 0,-3-6 0,3 6 0,-4-5 0,4 4 0,-3-4 0,6 4 0,-6-4 0,5 5 0,-4-6 0,1 6 0,-2-3 0,0 4 0,0-4 0,2 3 0,-1-3 0,1 3 0,-2-2 0,2 1 0,-1-4 0,4 4 0,-4-4 0,4 5 0,-5-6 0,6 6 0,-6-3 0,3 4 0,-4-4 0,4 3 0,-3-3 0,3 1 0,0 1 0,-3-4 0,5 4 0,-4-4 0,4 5 0,-5-6 0,6 6 0,-6-5 0,6 4 0,-6-4 0,5 4 0,-4-4 0,4 5 0,-5-6 0,6 6 0,-6-5 0,3 4 0,-3-1 0,-1 2 0,1-3 0,3 3 0,-3-5 0,5 4 0,-4-4 0,1 4 0,-2-1 0,0-1 0,0 3 0,-1-3 0,1 1 0,3 1 0,-3-4 0,5 5 0,-4-6 0,4 6 0,-4-5 0,1 4 0,-2-4 0,2 4 0,-1-4 0,4 5 0,-4-6 0,4 6 0,-5-6 0,3 6 0,-3-2 0,-1 2 0,1 0 0,0-3 0,2 3 0,-1-5 0,4 4 0,-2-1 0,3 2 0,0 0 0,0 0 0,-2 1 0,1-1 0,-2 0 0,3 0 0,-3 1 0,3-1 0,-3 0 0,3 4 0,0-3 0,0 2 0,0-2 0,0-1 0,0 0 0,0 0 0,0 1 0,0-1 0,0 0 0,0 0 0,0 1 0,3-4 0,0 0 0,3-3 0,1 0 0,-4 3 0,3-3 0,-3 3 0,3-3 0,1 0 0,-1 0 0,0 0 0,0 0 0,1 0 0,-1 0 0,0 0 0,0 0 0,1 0 0,-1 0 0,0 0 0,0 0 0,1 0 0,-1 0 0,0 0 0,0 0 0,1 0 0,-1 0 0,0 0 0,0 0 0,1 0 0,-1 0 0,0 0 0,0 0 0,1 0 0,-1 0 0,-3-3 0,3 3 0,-3-3 0,1 0 0,1 2 0,-1-1 0,2 2 0,-3-3 0,3 2 0,-3-4 0,4 4 0,-1-5 0,0 6 0,0-6 0,1 5 0,-1-1 0,0-1 0,0 2 0,1-2 0,-1 1 0,0 1 0,0-2 0,1 3 0,-4-3 0,3 3 0,-3-3 0,3 3 0,1-3 0,-1 3 0,0-3 0,-2 0 0,1 2 0,-1-2 0,-1 1 0,3 1 0,-3-2 0,3 0 0,1 3 0,-1-6 0,0 6 0,0-6 0,1 5 0,-1-4 0,0 4 0,0-2 0,-2 0 0,1 3 0,-1-3 0,-1 0 0,3 3 0,-3-3 0,1 0 0,1 2 0,-1-1 0,2 2 0,-3-3 0,3 2 0,-3-2 0,4 1 0,-1 1 0,-3-5 0,3 6 0,-5-6 0,4 5 0,-1-1 0,-1-1 0,3 2 0,-3-2 0,1 1 0,1 1 0,-1-2 0,2 3 0,-3-3 0,3 3 0,-3-3 0,4 3 0,-1 0 0,-3-3 0,3 2 0,-3-1 0,4-1 0,-1 2 0,0-2 0,0 3 0,1 0 0,-1 0 0,0 0 0,0 0 0,1 0 0,-1 0 0,0 0 0,0 0 0,1 0 0,-4-2 0,3 1 0,-3-2 0,3 3 0,0 0 0,1 0 0,-1 0 0,0 0 0,0 0 0,1 0 0,-1 0 0,0 0 0,0 0 0,1 0 0,-1 0 0,0 0 0,0 0 0,1 0 0,-1 0 0,0 0 0,0 0 0,1 0 0,-1 0 0,-3 3 0,3-2 0,-3 1 0,1 1 0,1-2 0,-1 4 0,2-4 0,-2 5 0,1-6 0,-1 6 0,2-3 0,0 4 0,0-4 0,-2 3 0,1-3 0,-1 1 0,-1 1 0,3-4 0,-5 4 0,4-4 0,-4 5 0,4-3 0,-4 3 0,2 1 0,0-4 0,-3 3 0,3-3 0,-3 3 0,3-2 0,-3 1 0,3-1 0,-3 2 0,0 0 0,0 0 0,0 1 0,0-1 0,0 0 0,0 0 0,0 1 0,0-1 0,0 0 0,0 0 0,0 1 0,-3-1 0,3 0 0,-6 0 0,6 1 0,-6-1 0,3 0 0,-1 0 0,-1 1 0,4-1 0,-5-3 0,6 3 0,-6-5 0,5 4 0,-4-4 0,4 4 0,-4-4 0,4 5 0,-5-6 0,6 6 0,-6-5 0,5 4 0,-4-1 0,1 2 0,-2 0 0,0 0 0,0-2 0,2 1 0,-1-4 0,1 5 0,1-3 0,-3 0 0,3 0 0,-1 0 0,-1-2 0,4 4 0,-5-4 0,6 5 0,-6-6 0,3 6 0,-4-3 0,1 1 0,3 1 0,-3-4 0,5 4 0,-4-4 0,1 5 0,-2-3 0,0 1 0,2 1 0,-1-4 0,1 4 0,-2-4 0,3 5 0,-3-6 0,6 6 0,-6-5 0,2 1 0,1 1 0,-3-2 0,3 2 0,0-1 0,-3-1 0,5 5 0,-4-6 0,1 3 0,-2 0 0,0 0 0,0 4 0,-1-4 0,1 3 0,0-3 0,0 1 0,2 1 0,-1-4 0,4 4 0,-5-4 0,3 5 0,-3-3 0,-1 3 0,1 1 0,0-1 0,0 0 0,-1 0 0,4 1 0,-3-1 0,6 0 0,-6-2 0,3 1 0,-1-1 0,-1 2 0,4 0 0,-5 0 0,6 1 0,-6-4 0,5 3 0,-1-3 0,2 3 0,0 0 0,0 1 0,0-1 0,0 0 0,0 0 0,0 1 0,0-1 0,0 0 0,2-2 0,-1 1 0,5-1 0,-6 2 0,3 0 0,0-2 0,-2 1 0,4-1 0,-4 2 0,4-3 0,-4 3 0,5-3 0,-6 4 0,6-4 0,-5 3 0,4-6 0,-1 3 0,2-3 0,0 0 0,0 0 0,1 0 0,-1 0 0,0 0 0,0 0 0,1 0 0,-1 0 0,0 0 0,0 0 0,1 0 0,-1 0 0,0 0 0,0 0 0,1 0 0,-1 0 0,0 0 0,0 0 0,0 0 0,1 0 0,-1 0 0,0 0 0,0 0 0,1 0 0,-1 0 0,0 0 0,0 0 0,1 0 0,-1 0 0,0 0 0,0 0 0,1-3 0,-1 3 0,0-3 0,0 3 0,1 0 0,-1-3 0,0 2 0,0-1 0,1-1 0,-1 2 0,0-2 0,0 3 0,1 0 0,-4-2 0,3 1 0,-3-2 0,3 3 0,1 0 0,-1 0 0,0 0 0,0 0 0,1 0 0,-1 0 0,0 0 0,0 0 0,1 3 0,-1-2 0,0 4 0,-3-1 0,0 2 0,0-3 0,-2 3 0,1-3 0,-2 4 0,3-4 0,-2 3 0,2-3 0,-1 3 0,-1 1 0,5-1 0,-6 0 0,6-2 0,-5 1 0,1-1 0,1-1 0,-2 3 0,2-3 0,-3 3 0,0 1 0,0-1 0,0 0 0,0 0 0,0 1 0,0-1 0,0 0 0,0 0 0,0 0 0,0 1 0,0-1 0,0 0 0,0 0 0,0 1 0,0-1 0,0 0 0,0 0 0,0 1 0,0-1 0,0 0 0,0 0 0,0 1 0,0-1 0,0 0 0,0 0 0,-3 1 0,2-1 0,-4 0 0,4 0 0,-5 1 0,6-1 0,-6-3 0,5 3 0,-4-5 0,4 4 0,-2-1 0,3 2 0,-2-3 0,1 3 0,-5-3 0,6 4 0,-3-1 0,0-3 0,3 3 0,-3-3 0,3 4 0,-3-4 0,2 3 0,-1-3 0,2 3 0,0 0 0,-3 1 0,2-1 0,-2 0 0,3 0 0,0 1 0,0-1 0,-3 0 0,3 0 0,-3 1 0,3-1 0,0 0 0,0 0 0,-3 1 0,3-1 0,-3 0 0,3 0 0,0 1 0,0-1 0,0 0 0,0 0 0,0 1 0,0-1 0,0 0 0,0 0 0,0 1 0,0-1 0,0 0 0,0 0 0,0 1 0,0-1 0,0 0 0,0 0 0,0 1 0,0-1 0,0 0 0,0 0 0,0 1 0,0-1 0,0 0 0,3-3 0,-3 3 0,6-5 0,-6 4 0,6-1 0,-2-1 0,-1 3 0,3-6 0,-3 6 0,3-5 0,-2 4 0,1-4 0,-4 4 0,4-4 0,-1 5 0,2-6 0,0 6 0,-2-3 0,1 1 0,-4 1 0,5-4 0,-6 5 0,6-6 0,-5 6 0,4-5 0,-4 4 0,4-4 0,-4 2 0,2-3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596923-7DBD-FE48-939F-DFF9CAF0BDD9}" type="datetimeFigureOut">
              <a:rPr lang="es-ES_tradnl" smtClean="0"/>
              <a:t>2/9/25</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C2669A-CFFF-904E-9220-701E7DDD78F3}" type="slidenum">
              <a:rPr lang="es-ES_tradnl" smtClean="0"/>
              <a:t>‹#›</a:t>
            </a:fld>
            <a:endParaRPr lang="es-ES_tradnl"/>
          </a:p>
        </p:txBody>
      </p:sp>
    </p:spTree>
    <p:extLst>
      <p:ext uri="{BB962C8B-B14F-4D97-AF65-F5344CB8AC3E}">
        <p14:creationId xmlns:p14="http://schemas.microsoft.com/office/powerpoint/2010/main" val="1780255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Clic para editar título</a:t>
            </a:r>
            <a:endParaRPr lang="es-ES_tradnl"/>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_tradnl"/>
          </a:p>
        </p:txBody>
      </p:sp>
      <p:sp>
        <p:nvSpPr>
          <p:cNvPr id="4" name="Marcador de fecha 3"/>
          <p:cNvSpPr>
            <a:spLocks noGrp="1"/>
          </p:cNvSpPr>
          <p:nvPr>
            <p:ph type="dt" sz="half" idx="10"/>
          </p:nvPr>
        </p:nvSpPr>
        <p:spPr/>
        <p:txBody>
          <a:bodyPr/>
          <a:lstStyle/>
          <a:p>
            <a:fld id="{87DE6118-2437-4B30-8E3C-4D2BE6020583}" type="datetimeFigureOut">
              <a:rPr lang="en-US" smtClean="0"/>
              <a:pPr/>
              <a:t>9/2/25</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33976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Clic para editar título</a:t>
            </a:r>
            <a:endParaRPr lang="es-ES_tradnl"/>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p:cNvSpPr>
            <a:spLocks noGrp="1"/>
          </p:cNvSpPr>
          <p:nvPr>
            <p:ph type="dt" sz="half" idx="10"/>
          </p:nvPr>
        </p:nvSpPr>
        <p:spPr/>
        <p:txBody>
          <a:bodyPr/>
          <a:lstStyle/>
          <a:p>
            <a:fld id="{87DE6118-2437-4B30-8E3C-4D2BE6020583}" type="datetimeFigureOut">
              <a:rPr lang="en-US" smtClean="0"/>
              <a:t>9/2/25</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120872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Clic para editar título</a:t>
            </a:r>
            <a:endParaRPr lang="es-ES_tradnl"/>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p:cNvSpPr>
            <a:spLocks noGrp="1"/>
          </p:cNvSpPr>
          <p:nvPr>
            <p:ph type="dt" sz="half" idx="10"/>
          </p:nvPr>
        </p:nvSpPr>
        <p:spPr/>
        <p:txBody>
          <a:bodyPr/>
          <a:lstStyle/>
          <a:p>
            <a:fld id="{87DE6118-2437-4B30-8E3C-4D2BE6020583}" type="datetimeFigureOut">
              <a:rPr lang="en-US" smtClean="0"/>
              <a:t>9/2/25</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64383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159027"/>
            <a:ext cx="10515600" cy="821634"/>
          </a:xfrm>
        </p:spPr>
        <p:txBody>
          <a:bodyPr/>
          <a:lstStyle/>
          <a:p>
            <a:r>
              <a:rPr lang="es-ES"/>
              <a:t>Clic para editar título</a:t>
            </a:r>
            <a:endParaRPr lang="es-ES_tradnl" dirty="0"/>
          </a:p>
        </p:txBody>
      </p:sp>
      <p:sp>
        <p:nvSpPr>
          <p:cNvPr id="3" name="Marcador de contenido 2"/>
          <p:cNvSpPr>
            <a:spLocks noGrp="1"/>
          </p:cNvSpPr>
          <p:nvPr>
            <p:ph idx="1"/>
          </p:nvPr>
        </p:nvSpPr>
        <p:spPr>
          <a:xfrm>
            <a:off x="838200" y="1378226"/>
            <a:ext cx="10515600" cy="4798737"/>
          </a:xfrm>
        </p:spPr>
        <p:txBody>
          <a:bodyPr/>
          <a:lstStyle/>
          <a:p>
            <a:pPr lvl="0"/>
            <a:r>
              <a:rPr lang="es-ES"/>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ES_tradnl" dirty="0"/>
          </a:p>
        </p:txBody>
      </p:sp>
      <p:sp>
        <p:nvSpPr>
          <p:cNvPr id="4" name="Marcador de fecha 3"/>
          <p:cNvSpPr>
            <a:spLocks noGrp="1"/>
          </p:cNvSpPr>
          <p:nvPr>
            <p:ph type="dt" sz="half" idx="10"/>
          </p:nvPr>
        </p:nvSpPr>
        <p:spPr/>
        <p:txBody>
          <a:bodyPr/>
          <a:lstStyle/>
          <a:p>
            <a:fld id="{87DE6118-2437-4B30-8E3C-4D2BE6020583}" type="datetimeFigureOut">
              <a:rPr lang="en-US" smtClean="0"/>
              <a:t>9/2/25</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69E57DC2-970A-4B3E-BB1C-7A09969E49DF}" type="slidenum">
              <a:rPr lang="en-US" smtClean="0"/>
              <a:t>‹#›</a:t>
            </a:fld>
            <a:endParaRPr lang="en-US" dirty="0"/>
          </a:p>
        </p:txBody>
      </p:sp>
      <p:cxnSp>
        <p:nvCxnSpPr>
          <p:cNvPr id="12" name="Conector recto 11"/>
          <p:cNvCxnSpPr/>
          <p:nvPr userDrawn="1"/>
        </p:nvCxnSpPr>
        <p:spPr>
          <a:xfrm flipV="1">
            <a:off x="156000" y="1124744"/>
            <a:ext cx="11880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966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Clic para editar título</a:t>
            </a:r>
            <a:endParaRPr lang="es-ES_tradnl"/>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87DE6118-2437-4B30-8E3C-4D2BE6020583}" type="datetimeFigureOut">
              <a:rPr lang="en-US" smtClean="0"/>
              <a:pPr/>
              <a:t>9/2/25</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365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Clic para editar título</a:t>
            </a:r>
            <a:endParaRPr lang="es-ES_tradnl"/>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5" name="Marcador de fecha 4"/>
          <p:cNvSpPr>
            <a:spLocks noGrp="1"/>
          </p:cNvSpPr>
          <p:nvPr>
            <p:ph type="dt" sz="half" idx="10"/>
          </p:nvPr>
        </p:nvSpPr>
        <p:spPr/>
        <p:txBody>
          <a:bodyPr/>
          <a:lstStyle/>
          <a:p>
            <a:fld id="{87DE6118-2437-4B30-8E3C-4D2BE6020583}" type="datetimeFigureOut">
              <a:rPr lang="en-US" smtClean="0"/>
              <a:t>9/2/25</a:t>
            </a:fld>
            <a:endParaRPr lang="en-US" dirty="0"/>
          </a:p>
        </p:txBody>
      </p:sp>
      <p:sp>
        <p:nvSpPr>
          <p:cNvPr id="6" name="Marcador de pie de página 5"/>
          <p:cNvSpPr>
            <a:spLocks noGrp="1"/>
          </p:cNvSpPr>
          <p:nvPr>
            <p:ph type="ftr" sz="quarter" idx="11"/>
          </p:nvPr>
        </p:nvSpPr>
        <p:spPr/>
        <p:txBody>
          <a:bodyPr/>
          <a:lstStyle/>
          <a:p>
            <a:endParaRPr lang="en-US" dirty="0"/>
          </a:p>
        </p:txBody>
      </p:sp>
      <p:sp>
        <p:nvSpPr>
          <p:cNvPr id="7" name="Marcador de número de diapositiva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954621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Clic para editar título</a:t>
            </a:r>
            <a:endParaRPr lang="es-ES_tradnl"/>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Marcador de fecha 6"/>
          <p:cNvSpPr>
            <a:spLocks noGrp="1"/>
          </p:cNvSpPr>
          <p:nvPr>
            <p:ph type="dt" sz="half" idx="10"/>
          </p:nvPr>
        </p:nvSpPr>
        <p:spPr/>
        <p:txBody>
          <a:bodyPr/>
          <a:lstStyle/>
          <a:p>
            <a:fld id="{87DE6118-2437-4B30-8E3C-4D2BE6020583}" type="datetimeFigureOut">
              <a:rPr lang="en-US" smtClean="0"/>
              <a:t>9/2/25</a:t>
            </a:fld>
            <a:endParaRPr lang="en-US" dirty="0"/>
          </a:p>
        </p:txBody>
      </p:sp>
      <p:sp>
        <p:nvSpPr>
          <p:cNvPr id="8" name="Marcador de pie de página 7"/>
          <p:cNvSpPr>
            <a:spLocks noGrp="1"/>
          </p:cNvSpPr>
          <p:nvPr>
            <p:ph type="ftr" sz="quarter" idx="11"/>
          </p:nvPr>
        </p:nvSpPr>
        <p:spPr/>
        <p:txBody>
          <a:bodyPr/>
          <a:lstStyle/>
          <a:p>
            <a:endParaRPr lang="en-US" dirty="0"/>
          </a:p>
        </p:txBody>
      </p:sp>
      <p:sp>
        <p:nvSpPr>
          <p:cNvPr id="9" name="Marcador de número de diapositiva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78450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Clic para editar título</a:t>
            </a:r>
            <a:endParaRPr lang="es-ES_tradnl"/>
          </a:p>
        </p:txBody>
      </p:sp>
      <p:sp>
        <p:nvSpPr>
          <p:cNvPr id="3" name="Marcador de fecha 2"/>
          <p:cNvSpPr>
            <a:spLocks noGrp="1"/>
          </p:cNvSpPr>
          <p:nvPr>
            <p:ph type="dt" sz="half" idx="10"/>
          </p:nvPr>
        </p:nvSpPr>
        <p:spPr/>
        <p:txBody>
          <a:bodyPr/>
          <a:lstStyle/>
          <a:p>
            <a:fld id="{87DE6118-2437-4B30-8E3C-4D2BE6020583}" type="datetimeFigureOut">
              <a:rPr lang="en-US" smtClean="0"/>
              <a:t>9/2/25</a:t>
            </a:fld>
            <a:endParaRPr lang="en-US" dirty="0"/>
          </a:p>
        </p:txBody>
      </p:sp>
      <p:sp>
        <p:nvSpPr>
          <p:cNvPr id="4" name="Marcador de pie de página 3"/>
          <p:cNvSpPr>
            <a:spLocks noGrp="1"/>
          </p:cNvSpPr>
          <p:nvPr>
            <p:ph type="ftr" sz="quarter" idx="11"/>
          </p:nvPr>
        </p:nvSpPr>
        <p:spPr/>
        <p:txBody>
          <a:bodyPr/>
          <a:lstStyle/>
          <a:p>
            <a:endParaRPr lang="en-US" dirty="0"/>
          </a:p>
        </p:txBody>
      </p:sp>
      <p:sp>
        <p:nvSpPr>
          <p:cNvPr id="5" name="Marcador de número de diapositiva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42812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87DE6118-2437-4B30-8E3C-4D2BE6020583}" type="datetimeFigureOut">
              <a:rPr lang="en-US" smtClean="0"/>
              <a:t>9/2/25</a:t>
            </a:fld>
            <a:endParaRPr lang="en-US" dirty="0"/>
          </a:p>
        </p:txBody>
      </p:sp>
      <p:sp>
        <p:nvSpPr>
          <p:cNvPr id="3" name="Marcador de pie de página 2"/>
          <p:cNvSpPr>
            <a:spLocks noGrp="1"/>
          </p:cNvSpPr>
          <p:nvPr>
            <p:ph type="ftr" sz="quarter" idx="11"/>
          </p:nvPr>
        </p:nvSpPr>
        <p:spPr/>
        <p:txBody>
          <a:bodyPr/>
          <a:lstStyle/>
          <a:p>
            <a:endParaRPr lang="en-US" dirty="0"/>
          </a:p>
        </p:txBody>
      </p:sp>
      <p:sp>
        <p:nvSpPr>
          <p:cNvPr id="4" name="Marcador de número de diapositiva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1192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Clic para editar título</a:t>
            </a:r>
            <a:endParaRPr lang="es-ES_tradnl"/>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87DE6118-2437-4B30-8E3C-4D2BE6020583}" type="datetimeFigureOut">
              <a:rPr lang="en-US" smtClean="0"/>
              <a:pPr/>
              <a:t>9/2/25</a:t>
            </a:fld>
            <a:endParaRPr lang="en-US" dirty="0"/>
          </a:p>
        </p:txBody>
      </p:sp>
      <p:sp>
        <p:nvSpPr>
          <p:cNvPr id="6" name="Marcador de pie de página 5"/>
          <p:cNvSpPr>
            <a:spLocks noGrp="1"/>
          </p:cNvSpPr>
          <p:nvPr>
            <p:ph type="ftr" sz="quarter" idx="11"/>
          </p:nvPr>
        </p:nvSpPr>
        <p:spPr/>
        <p:txBody>
          <a:bodyPr/>
          <a:lstStyle/>
          <a:p>
            <a:endParaRPr lang="en-US" dirty="0"/>
          </a:p>
        </p:txBody>
      </p:sp>
      <p:sp>
        <p:nvSpPr>
          <p:cNvPr id="7" name="Marcador de número de diapositiva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85737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Clic para editar título</a:t>
            </a:r>
            <a:endParaRPr lang="es-ES_tradnl"/>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87DE6118-2437-4B30-8E3C-4D2BE6020583}" type="datetimeFigureOut">
              <a:rPr lang="en-US" smtClean="0"/>
              <a:pPr/>
              <a:t>9/2/25</a:t>
            </a:fld>
            <a:endParaRPr lang="en-US" dirty="0"/>
          </a:p>
        </p:txBody>
      </p:sp>
      <p:sp>
        <p:nvSpPr>
          <p:cNvPr id="6" name="Marcador de pie de página 5"/>
          <p:cNvSpPr>
            <a:spLocks noGrp="1"/>
          </p:cNvSpPr>
          <p:nvPr>
            <p:ph type="ftr" sz="quarter" idx="11"/>
          </p:nvPr>
        </p:nvSpPr>
        <p:spPr/>
        <p:txBody>
          <a:bodyPr/>
          <a:lstStyle/>
          <a:p>
            <a:endParaRPr lang="en-US" dirty="0"/>
          </a:p>
        </p:txBody>
      </p:sp>
      <p:sp>
        <p:nvSpPr>
          <p:cNvPr id="7" name="Marcador de número de diapositiva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67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Clic para editar título</a:t>
            </a:r>
            <a:endParaRPr lang="es-ES_tradnl"/>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E6118-2437-4B30-8E3C-4D2BE6020583}" type="datetimeFigureOut">
              <a:rPr lang="en-US" smtClean="0"/>
              <a:pPr/>
              <a:t>9/2/25</a:t>
            </a:fld>
            <a:endParaRPr lang="en-US"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304784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gif"/><Relationship Id="rId5" Type="http://schemas.openxmlformats.org/officeDocument/2006/relationships/image" Target="../media/image27.sv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0.png"/><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hyperlink" Target="https://www.compadre.org/osp/items/detail.cfm?ID=10531" TargetMode="External"/><Relationship Id="rId5" Type="http://schemas.openxmlformats.org/officeDocument/2006/relationships/image" Target="../media/image39.png"/><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media/image300.png"/><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24" Type="http://schemas.openxmlformats.org/officeDocument/2006/relationships/image" Target="NULL"/><Relationship Id="rId5" Type="http://schemas.openxmlformats.org/officeDocument/2006/relationships/image" Target="../media/image44.png"/><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43.png"/><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3.gif"/><Relationship Id="rId7" Type="http://schemas.openxmlformats.org/officeDocument/2006/relationships/image" Target="../media/image120.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phet.colorado.edu/en/simulation/legacy/photoelectric" TargetMode="External"/><Relationship Id="rId1" Type="http://schemas.openxmlformats.org/officeDocument/2006/relationships/slideLayout" Target="../slideLayouts/slideLayout2.xml"/><Relationship Id="rId5" Type="http://schemas.openxmlformats.org/officeDocument/2006/relationships/hyperlink" Target="https://www.youtube.com/watch?v=EGwWSY2vTCk"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34.png"/><Relationship Id="rId18" Type="http://schemas.openxmlformats.org/officeDocument/2006/relationships/image" Target="../media/image15.png"/><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customXml" Target="../ink/ink1.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customXml" Target="../ink/ink5.xml"/><Relationship Id="rId5" Type="http://schemas.openxmlformats.org/officeDocument/2006/relationships/image" Target="../media/image29.png"/><Relationship Id="rId15" Type="http://schemas.openxmlformats.org/officeDocument/2006/relationships/image" Target="../media/image36.png"/><Relationship Id="rId10" Type="http://schemas.openxmlformats.org/officeDocument/2006/relationships/image" Target="../media/image14.png"/><Relationship Id="rId4" Type="http://schemas.openxmlformats.org/officeDocument/2006/relationships/customXml" Target="../ink/ink2.xml"/><Relationship Id="rId9" Type="http://schemas.openxmlformats.org/officeDocument/2006/relationships/image" Target="../media/image31.png"/><Relationship Id="rId1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_tradnl" b="1" dirty="0"/>
              <a:t>FIS140: F</a:t>
            </a:r>
            <a:r>
              <a:rPr lang="es-ES" b="1" dirty="0" err="1"/>
              <a:t>ísica</a:t>
            </a:r>
            <a:r>
              <a:rPr lang="es-ES" b="1" dirty="0"/>
              <a:t> General IV</a:t>
            </a:r>
            <a:endParaRPr lang="es-ES_tradnl" b="1" dirty="0"/>
          </a:p>
        </p:txBody>
      </p:sp>
      <p:sp>
        <p:nvSpPr>
          <p:cNvPr id="5" name="Marcador de texto 4"/>
          <p:cNvSpPr>
            <a:spLocks noGrp="1"/>
          </p:cNvSpPr>
          <p:nvPr>
            <p:ph type="body" idx="1"/>
          </p:nvPr>
        </p:nvSpPr>
        <p:spPr>
          <a:xfrm>
            <a:off x="831850" y="5157192"/>
            <a:ext cx="10515600" cy="932458"/>
          </a:xfrm>
        </p:spPr>
        <p:txBody>
          <a:bodyPr/>
          <a:lstStyle/>
          <a:p>
            <a:r>
              <a:rPr lang="es-CL" dirty="0"/>
              <a:t>Segundo Semestre 2025 </a:t>
            </a:r>
            <a:endParaRPr lang="es-ES_tradnl" dirty="0">
              <a:ea typeface="Calibri"/>
              <a:cs typeface="Calibri"/>
            </a:endParaRPr>
          </a:p>
          <a:p>
            <a:r>
              <a:rPr lang="es-CL" dirty="0"/>
              <a:t>Clase 9</a:t>
            </a:r>
            <a:endParaRPr lang="es-CL" dirty="0">
              <a:ea typeface="Calibri"/>
              <a:cs typeface="Calibri"/>
            </a:endParaRPr>
          </a:p>
        </p:txBody>
      </p:sp>
      <p:pic>
        <p:nvPicPr>
          <p:cNvPr id="2" name="Picture 3">
            <a:extLst>
              <a:ext uri="{FF2B5EF4-FFF2-40B4-BE49-F238E27FC236}">
                <a16:creationId xmlns:a16="http://schemas.microsoft.com/office/drawing/2014/main" id="{8903C5D1-56B9-81FA-6D1B-01473FD9F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0732" y="257794"/>
            <a:ext cx="4830536" cy="2415268"/>
          </a:xfrm>
          <a:prstGeom prst="rect">
            <a:avLst/>
          </a:prstGeom>
        </p:spPr>
      </p:pic>
    </p:spTree>
    <p:extLst>
      <p:ext uri="{BB962C8B-B14F-4D97-AF65-F5344CB8AC3E}">
        <p14:creationId xmlns:p14="http://schemas.microsoft.com/office/powerpoint/2010/main" val="189337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a:t>Efecto Fotoeléctrico</a:t>
            </a:r>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6864" r="-1"/>
          <a:stretch/>
        </p:blipFill>
        <p:spPr>
          <a:xfrm>
            <a:off x="3359696" y="2780928"/>
            <a:ext cx="3415359" cy="2919208"/>
          </a:xfrm>
          <a:prstGeom prst="rect">
            <a:avLst/>
          </a:prstGeom>
        </p:spPr>
      </p:pic>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 y="3269098"/>
            <a:ext cx="3238743" cy="2837138"/>
          </a:xfrm>
          <a:prstGeom prst="rect">
            <a:avLst/>
          </a:prstGeom>
        </p:spPr>
      </p:pic>
      <mc:AlternateContent xmlns:mc="http://schemas.openxmlformats.org/markup-compatibility/2006" xmlns:a14="http://schemas.microsoft.com/office/drawing/2010/main">
        <mc:Choice Requires="a14">
          <p:sp>
            <p:nvSpPr>
              <p:cNvPr id="14" name="Rectángulo 13"/>
              <p:cNvSpPr/>
              <p:nvPr/>
            </p:nvSpPr>
            <p:spPr>
              <a:xfrm>
                <a:off x="2302319" y="1318505"/>
                <a:ext cx="7761612" cy="584775"/>
              </a:xfrm>
              <a:prstGeom prst="rect">
                <a:avLst/>
              </a:prstGeom>
            </p:spPr>
            <p:txBody>
              <a:bodyPr wrap="none">
                <a:spAutoFit/>
              </a:bodyPr>
              <a:lstStyle/>
              <a:p>
                <a14:m>
                  <m:oMath xmlns:m="http://schemas.openxmlformats.org/officeDocument/2006/math">
                    <m:r>
                      <a:rPr lang="es-ES" sz="3200" b="0" i="1" smtClean="0">
                        <a:latin typeface="Cambria Math" charset="0"/>
                      </a:rPr>
                      <m:t>1 </m:t>
                    </m:r>
                    <m:r>
                      <a:rPr lang="es-ES" sz="3200" b="0" i="1" smtClean="0">
                        <a:latin typeface="Cambria Math" charset="0"/>
                      </a:rPr>
                      <m:t>𝑒𝑙𝑒𝑐𝑡𝑟</m:t>
                    </m:r>
                    <m:r>
                      <a:rPr lang="es-CL" sz="3200" b="0" i="1" smtClean="0">
                        <a:latin typeface="Cambria Math" panose="02040503050406030204" pitchFamily="18" charset="0"/>
                      </a:rPr>
                      <m:t>ó</m:t>
                    </m:r>
                    <m:r>
                      <a:rPr lang="es-CL" sz="3200" b="0" i="1" smtClean="0">
                        <a:latin typeface="Cambria Math" panose="02040503050406030204" pitchFamily="18" charset="0"/>
                      </a:rPr>
                      <m:t>𝑛</m:t>
                    </m:r>
                    <m:r>
                      <a:rPr lang="es-ES" sz="3200" b="0" i="1" smtClean="0">
                        <a:latin typeface="Cambria Math" charset="0"/>
                      </a:rPr>
                      <m:t>→1 </m:t>
                    </m:r>
                    <m:r>
                      <a:rPr lang="es-ES" sz="3200" b="0" i="1" smtClean="0">
                        <a:latin typeface="Cambria Math" charset="0"/>
                      </a:rPr>
                      <m:t>𝑓𝑜𝑡</m:t>
                    </m:r>
                    <m:r>
                      <a:rPr lang="es-CL" sz="3200" b="0" i="1" smtClean="0">
                        <a:latin typeface="Cambria Math" panose="02040503050406030204" pitchFamily="18" charset="0"/>
                      </a:rPr>
                      <m:t>ó</m:t>
                    </m:r>
                    <m:r>
                      <a:rPr lang="es-CL" sz="3200" b="0" i="1" smtClean="0">
                        <a:latin typeface="Cambria Math" panose="02040503050406030204" pitchFamily="18" charset="0"/>
                      </a:rPr>
                      <m:t>𝑛</m:t>
                    </m:r>
                    <m:r>
                      <a:rPr lang="es-CL" sz="3200" b="0" i="1" smtClean="0">
                        <a:latin typeface="Cambria Math" panose="02040503050406030204" pitchFamily="18" charset="0"/>
                      </a:rPr>
                      <m:t> (</m:t>
                    </m:r>
                    <m:r>
                      <a:rPr lang="es-CL" sz="3200" b="0" i="1" smtClean="0">
                        <a:latin typeface="Cambria Math" panose="02040503050406030204" pitchFamily="18" charset="0"/>
                      </a:rPr>
                      <m:t>𝑚𝑒𝑗𝑜𝑟</m:t>
                    </m:r>
                    <m:r>
                      <a:rPr lang="es-CL" sz="3200" b="0" i="1" smtClean="0">
                        <a:latin typeface="Cambria Math" panose="02040503050406030204" pitchFamily="18" charset="0"/>
                      </a:rPr>
                      <m:t> </m:t>
                    </m:r>
                    <m:r>
                      <a:rPr lang="es-CL" sz="3200" b="0" i="1" smtClean="0">
                        <a:latin typeface="Cambria Math" panose="02040503050406030204" pitchFamily="18" charset="0"/>
                      </a:rPr>
                      <m:t>𝑑𝑒</m:t>
                    </m:r>
                    <m:r>
                      <a:rPr lang="es-CL" sz="3200" b="0" i="1" smtClean="0">
                        <a:latin typeface="Cambria Math" panose="02040503050406030204" pitchFamily="18" charset="0"/>
                      </a:rPr>
                      <m:t> </m:t>
                    </m:r>
                    <m:r>
                      <a:rPr lang="es-CL" sz="3200" b="0" i="1" smtClean="0">
                        <a:latin typeface="Cambria Math" panose="02040503050406030204" pitchFamily="18" charset="0"/>
                      </a:rPr>
                      <m:t>𝑙𝑜𝑠</m:t>
                    </m:r>
                    <m:r>
                      <a:rPr lang="es-CL" sz="3200" b="0" i="1" smtClean="0">
                        <a:latin typeface="Cambria Math" panose="02040503050406030204" pitchFamily="18" charset="0"/>
                      </a:rPr>
                      <m:t> </m:t>
                    </m:r>
                    <m:r>
                      <a:rPr lang="es-CL" sz="3200" b="0" i="1" smtClean="0">
                        <a:latin typeface="Cambria Math" panose="02040503050406030204" pitchFamily="18" charset="0"/>
                      </a:rPr>
                      <m:t>𝑐𝑎𝑠𝑜𝑠</m:t>
                    </m:r>
                  </m:oMath>
                </a14:m>
                <a:r>
                  <a:rPr lang="es-ES_tradnl" sz="3200" dirty="0"/>
                  <a:t>)</a:t>
                </a:r>
              </a:p>
            </p:txBody>
          </p:sp>
        </mc:Choice>
        <mc:Fallback xmlns="">
          <p:sp>
            <p:nvSpPr>
              <p:cNvPr id="14" name="Rectángulo 13"/>
              <p:cNvSpPr>
                <a:spLocks noRot="1" noChangeAspect="1" noMove="1" noResize="1" noEditPoints="1" noAdjustHandles="1" noChangeArrowheads="1" noChangeShapeType="1" noTextEdit="1"/>
              </p:cNvSpPr>
              <p:nvPr/>
            </p:nvSpPr>
            <p:spPr>
              <a:xfrm>
                <a:off x="2302319" y="1318505"/>
                <a:ext cx="7761612" cy="584775"/>
              </a:xfrm>
              <a:prstGeom prst="rect">
                <a:avLst/>
              </a:prstGeom>
              <a:blipFill>
                <a:blip r:embed="rId4"/>
                <a:stretch>
                  <a:fillRect t="-12500" r="-1414" b="-34375"/>
                </a:stretch>
              </a:blipFill>
            </p:spPr>
            <p:txBody>
              <a:bodyPr/>
              <a:lstStyle/>
              <a:p>
                <a:r>
                  <a:rPr lang="es-CL">
                    <a:noFill/>
                  </a:rPr>
                  <a:t> </a:t>
                </a:r>
              </a:p>
            </p:txBody>
          </p:sp>
        </mc:Fallback>
      </mc:AlternateContent>
      <p:pic>
        <p:nvPicPr>
          <p:cNvPr id="4" name="Imagen 11">
            <a:extLst>
              <a:ext uri="{FF2B5EF4-FFF2-40B4-BE49-F238E27FC236}">
                <a16:creationId xmlns:a16="http://schemas.microsoft.com/office/drawing/2014/main" id="{79489AA5-18C7-C56C-7521-8E14D6A35FD6}"/>
              </a:ext>
            </a:extLst>
          </p:cNvPr>
          <p:cNvPicPr>
            <a:picLocks noChangeAspect="1"/>
          </p:cNvPicPr>
          <p:nvPr/>
        </p:nvPicPr>
        <p:blipFill rotWithShape="1">
          <a:blip r:embed="rId3">
            <a:extLst>
              <a:ext uri="{28A0092B-C50C-407E-A947-70E740481C1C}">
                <a14:useLocalDpi xmlns:a14="http://schemas.microsoft.com/office/drawing/2010/main" val="0"/>
              </a:ext>
            </a:extLst>
          </a:blip>
          <a:srcRect t="9805" r="83095" b="65634"/>
          <a:stretch/>
        </p:blipFill>
        <p:spPr>
          <a:xfrm>
            <a:off x="952706" y="3187028"/>
            <a:ext cx="612619" cy="779698"/>
          </a:xfrm>
          <a:prstGeom prst="rect">
            <a:avLst/>
          </a:prstGeom>
        </p:spPr>
      </p:pic>
      <p:pic>
        <p:nvPicPr>
          <p:cNvPr id="5" name="Picture 4">
            <a:extLst>
              <a:ext uri="{FF2B5EF4-FFF2-40B4-BE49-F238E27FC236}">
                <a16:creationId xmlns:a16="http://schemas.microsoft.com/office/drawing/2014/main" id="{A5917B8F-32A1-AFFF-00B3-AC51FE7587C2}"/>
              </a:ext>
            </a:extLst>
          </p:cNvPr>
          <p:cNvPicPr>
            <a:picLocks noChangeAspect="1"/>
          </p:cNvPicPr>
          <p:nvPr/>
        </p:nvPicPr>
        <p:blipFill>
          <a:blip r:embed="rId5"/>
          <a:stretch>
            <a:fillRect/>
          </a:stretch>
        </p:blipFill>
        <p:spPr>
          <a:xfrm>
            <a:off x="6983154" y="1891266"/>
            <a:ext cx="5017502" cy="4966734"/>
          </a:xfrm>
          <a:prstGeom prst="rect">
            <a:avLst/>
          </a:prstGeom>
        </p:spPr>
      </p:pic>
    </p:spTree>
    <p:extLst>
      <p:ext uri="{BB962C8B-B14F-4D97-AF65-F5344CB8AC3E}">
        <p14:creationId xmlns:p14="http://schemas.microsoft.com/office/powerpoint/2010/main" val="20735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a:t>Efecto Fotoeléctrico en números</a:t>
            </a:r>
          </a:p>
        </p:txBody>
      </p:sp>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340768"/>
            <a:ext cx="2600774" cy="227827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7049E68-3A00-338F-5225-4751489B1104}"/>
                  </a:ext>
                </a:extLst>
              </p:cNvPr>
              <p:cNvSpPr txBox="1"/>
              <p:nvPr/>
            </p:nvSpPr>
            <p:spPr>
              <a:xfrm>
                <a:off x="3003899" y="1340768"/>
                <a:ext cx="8280920" cy="461665"/>
              </a:xfrm>
              <a:prstGeom prst="rect">
                <a:avLst/>
              </a:prstGeom>
              <a:noFill/>
            </p:spPr>
            <p:txBody>
              <a:bodyPr wrap="square" rtlCol="0">
                <a:spAutoFit/>
              </a:bodyPr>
              <a:lstStyle/>
              <a:p>
                <a:r>
                  <a:rPr lang="es-ES" sz="2400" b="0"/>
                  <a:t>Constante de Planck:           </a:t>
                </a:r>
                <a14:m>
                  <m:oMath xmlns:m="http://schemas.openxmlformats.org/officeDocument/2006/math">
                    <m:r>
                      <a:rPr lang="es-ES" sz="2400" b="0" i="1" smtClean="0">
                        <a:latin typeface="Cambria Math" panose="02040503050406030204" pitchFamily="18" charset="0"/>
                      </a:rPr>
                      <m:t>h</m:t>
                    </m:r>
                    <m:r>
                      <a:rPr lang="es-ES" sz="2400" b="0" i="1" smtClean="0">
                        <a:latin typeface="Cambria Math" panose="02040503050406030204" pitchFamily="18" charset="0"/>
                      </a:rPr>
                      <m:t>=6.63·</m:t>
                    </m:r>
                    <m:sSup>
                      <m:sSupPr>
                        <m:ctrlPr>
                          <a:rPr lang="es-ES" sz="2400" b="0" i="1" smtClean="0">
                            <a:latin typeface="Cambria Math" panose="02040503050406030204" pitchFamily="18" charset="0"/>
                          </a:rPr>
                        </m:ctrlPr>
                      </m:sSupPr>
                      <m:e>
                        <m:r>
                          <a:rPr lang="es-ES" sz="2400" b="0" i="1" smtClean="0">
                            <a:latin typeface="Cambria Math" panose="02040503050406030204" pitchFamily="18" charset="0"/>
                          </a:rPr>
                          <m:t>10</m:t>
                        </m:r>
                      </m:e>
                      <m:sup>
                        <m:r>
                          <a:rPr lang="es-ES" sz="2400" b="0" i="1" smtClean="0">
                            <a:latin typeface="Cambria Math" panose="02040503050406030204" pitchFamily="18" charset="0"/>
                          </a:rPr>
                          <m:t>−34</m:t>
                        </m:r>
                      </m:sup>
                    </m:sSup>
                    <m:r>
                      <a:rPr lang="es-ES" sz="2400" b="0" i="1" smtClean="0">
                        <a:latin typeface="Cambria Math" panose="02040503050406030204" pitchFamily="18" charset="0"/>
                      </a:rPr>
                      <m:t>[</m:t>
                    </m:r>
                    <m:r>
                      <a:rPr lang="es-ES" sz="2400" b="0" i="1" smtClean="0">
                        <a:latin typeface="Cambria Math" panose="02040503050406030204" pitchFamily="18" charset="0"/>
                      </a:rPr>
                      <m:t>𝐽𝑠</m:t>
                    </m:r>
                    <m:r>
                      <a:rPr lang="es-ES" sz="2400" b="0" i="1" smtClean="0">
                        <a:latin typeface="Cambria Math" panose="02040503050406030204" pitchFamily="18" charset="0"/>
                      </a:rPr>
                      <m:t>]</m:t>
                    </m:r>
                  </m:oMath>
                </a14:m>
                <a:endParaRPr lang="es-ES_tradnl" sz="2400"/>
              </a:p>
            </p:txBody>
          </p:sp>
        </mc:Choice>
        <mc:Fallback xmlns="">
          <p:sp>
            <p:nvSpPr>
              <p:cNvPr id="6" name="TextBox 5">
                <a:extLst>
                  <a:ext uri="{FF2B5EF4-FFF2-40B4-BE49-F238E27FC236}">
                    <a16:creationId xmlns:a16="http://schemas.microsoft.com/office/drawing/2014/main" id="{27049E68-3A00-338F-5225-4751489B1104}"/>
                  </a:ext>
                </a:extLst>
              </p:cNvPr>
              <p:cNvSpPr txBox="1">
                <a:spLocks noRot="1" noChangeAspect="1" noMove="1" noResize="1" noEditPoints="1" noAdjustHandles="1" noChangeArrowheads="1" noChangeShapeType="1" noTextEdit="1"/>
              </p:cNvSpPr>
              <p:nvPr/>
            </p:nvSpPr>
            <p:spPr>
              <a:xfrm>
                <a:off x="3003899" y="1340768"/>
                <a:ext cx="8280920" cy="461665"/>
              </a:xfrm>
              <a:prstGeom prst="rect">
                <a:avLst/>
              </a:prstGeom>
              <a:blipFill>
                <a:blip r:embed="rId3"/>
                <a:stretch>
                  <a:fillRect l="-1178"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D10524-F800-2F34-C8A1-F51440BE7ADC}"/>
                  </a:ext>
                </a:extLst>
              </p:cNvPr>
              <p:cNvSpPr txBox="1"/>
              <p:nvPr/>
            </p:nvSpPr>
            <p:spPr>
              <a:xfrm>
                <a:off x="3049289" y="1892849"/>
                <a:ext cx="8879359" cy="624273"/>
              </a:xfrm>
              <a:prstGeom prst="rect">
                <a:avLst/>
              </a:prstGeom>
              <a:noFill/>
            </p:spPr>
            <p:txBody>
              <a:bodyPr wrap="square" rtlCol="0">
                <a:spAutoFit/>
              </a:bodyPr>
              <a:lstStyle/>
              <a:p>
                <a:r>
                  <a:rPr lang="es-ES" sz="2400" b="0"/>
                  <a:t>Una forma más útil:           </a:t>
                </a:r>
                <a14:m>
                  <m:oMath xmlns:m="http://schemas.openxmlformats.org/officeDocument/2006/math">
                    <m:r>
                      <a:rPr lang="es-ES" sz="2400" b="0" i="1" smtClean="0">
                        <a:latin typeface="Cambria Math" panose="02040503050406030204" pitchFamily="18" charset="0"/>
                        <a:ea typeface="Cambria Math" panose="02040503050406030204" pitchFamily="18" charset="0"/>
                      </a:rPr>
                      <m:t>ℏ</m:t>
                    </m:r>
                    <m:r>
                      <a:rPr lang="es-ES" sz="2400" b="0" i="1" smtClean="0">
                        <a:latin typeface="Cambria Math" panose="02040503050406030204" pitchFamily="18" charset="0"/>
                        <a:ea typeface="Cambria Math" panose="02040503050406030204" pitchFamily="18" charset="0"/>
                      </a:rPr>
                      <m:t>𝑐</m:t>
                    </m:r>
                    <m:r>
                      <a:rPr lang="es-ES" sz="2400" b="0" i="1" smtClean="0">
                        <a:latin typeface="Cambria Math" panose="02040503050406030204" pitchFamily="18" charset="0"/>
                      </a:rPr>
                      <m:t>=</m:t>
                    </m:r>
                    <m:f>
                      <m:fPr>
                        <m:ctrlPr>
                          <a:rPr lang="es-ES" sz="2400" b="0" i="1" smtClean="0">
                            <a:latin typeface="Cambria Math" panose="02040503050406030204" pitchFamily="18" charset="0"/>
                          </a:rPr>
                        </m:ctrlPr>
                      </m:fPr>
                      <m:num>
                        <m:r>
                          <a:rPr lang="es-ES" sz="2400" b="0" i="1" smtClean="0">
                            <a:latin typeface="Cambria Math" panose="02040503050406030204" pitchFamily="18" charset="0"/>
                          </a:rPr>
                          <m:t>h</m:t>
                        </m:r>
                      </m:num>
                      <m:den>
                        <m:r>
                          <a:rPr lang="es-ES" sz="2400" b="0" i="1" smtClean="0">
                            <a:latin typeface="Cambria Math" panose="02040503050406030204" pitchFamily="18" charset="0"/>
                          </a:rPr>
                          <m:t>2</m:t>
                        </m:r>
                        <m:r>
                          <a:rPr lang="es-ES" sz="2400" b="0" i="1" smtClean="0">
                            <a:latin typeface="Cambria Math" panose="02040503050406030204" pitchFamily="18" charset="0"/>
                            <a:ea typeface="Cambria Math" panose="02040503050406030204" pitchFamily="18" charset="0"/>
                          </a:rPr>
                          <m:t>𝜋</m:t>
                        </m:r>
                      </m:den>
                    </m:f>
                    <m:r>
                      <a:rPr lang="es-ES" sz="2400" b="0" i="1" smtClean="0">
                        <a:latin typeface="Cambria Math" panose="02040503050406030204" pitchFamily="18" charset="0"/>
                      </a:rPr>
                      <m:t>𝑐</m:t>
                    </m:r>
                    <m:r>
                      <a:rPr lang="es-ES" sz="2400" b="0" i="1" smtClean="0">
                        <a:latin typeface="Cambria Math" panose="02040503050406030204" pitchFamily="18" charset="0"/>
                      </a:rPr>
                      <m:t>=1973 </m:t>
                    </m:r>
                    <m:d>
                      <m:dPr>
                        <m:begChr m:val="["/>
                        <m:endChr m:val="]"/>
                        <m:ctrlPr>
                          <a:rPr lang="es-ES" sz="2400" b="0" i="1" smtClean="0">
                            <a:latin typeface="Cambria Math" panose="02040503050406030204" pitchFamily="18" charset="0"/>
                          </a:rPr>
                        </m:ctrlPr>
                      </m:dPr>
                      <m:e>
                        <m:r>
                          <a:rPr lang="es-ES" sz="2400" b="0" i="1" smtClean="0">
                            <a:latin typeface="Cambria Math" panose="02040503050406030204" pitchFamily="18" charset="0"/>
                          </a:rPr>
                          <m:t>𝑒𝑉</m:t>
                        </m:r>
                        <m:r>
                          <a:rPr lang="es-ES" sz="2400" b="0" i="1" smtClean="0">
                            <a:latin typeface="Cambria Math" panose="02040503050406030204" pitchFamily="18" charset="0"/>
                            <a:ea typeface="Cambria Math" panose="02040503050406030204" pitchFamily="18" charset="0"/>
                          </a:rPr>
                          <m:t>Å</m:t>
                        </m:r>
                      </m:e>
                    </m:d>
                    <m:r>
                      <a:rPr lang="es-ES" sz="2400" b="0" i="1" smtClean="0">
                        <a:latin typeface="Cambria Math" panose="02040503050406030204" pitchFamily="18" charset="0"/>
                      </a:rPr>
                      <m:t>;   1</m:t>
                    </m:r>
                    <m:r>
                      <a:rPr lang="es-ES" sz="2400" i="1">
                        <a:latin typeface="Cambria Math" panose="02040503050406030204" pitchFamily="18" charset="0"/>
                        <a:ea typeface="Cambria Math" panose="02040503050406030204" pitchFamily="18" charset="0"/>
                      </a:rPr>
                      <m:t>Å</m:t>
                    </m:r>
                    <m:r>
                      <a:rPr lang="es-ES" sz="2400" b="0" i="0" smtClean="0">
                        <a:latin typeface="Cambria Math" panose="02040503050406030204" pitchFamily="18" charset="0"/>
                        <a:ea typeface="Cambria Math" panose="02040503050406030204" pitchFamily="18" charset="0"/>
                      </a:rPr>
                      <m:t>=</m:t>
                    </m:r>
                    <m:sSup>
                      <m:sSupPr>
                        <m:ctrlPr>
                          <a:rPr lang="es-ES" sz="2400" b="0" i="1" smtClean="0">
                            <a:latin typeface="Cambria Math" panose="02040503050406030204" pitchFamily="18" charset="0"/>
                            <a:ea typeface="Cambria Math" panose="02040503050406030204" pitchFamily="18" charset="0"/>
                          </a:rPr>
                        </m:ctrlPr>
                      </m:sSupPr>
                      <m:e>
                        <m:r>
                          <a:rPr lang="es-ES" sz="2400" b="0" i="1" smtClean="0">
                            <a:latin typeface="Cambria Math" panose="02040503050406030204" pitchFamily="18" charset="0"/>
                            <a:ea typeface="Cambria Math" panose="02040503050406030204" pitchFamily="18" charset="0"/>
                          </a:rPr>
                          <m:t>10</m:t>
                        </m:r>
                      </m:e>
                      <m:sup>
                        <m:r>
                          <a:rPr lang="es-ES" sz="2400" b="0" i="1" smtClean="0">
                            <a:latin typeface="Cambria Math" panose="02040503050406030204" pitchFamily="18" charset="0"/>
                            <a:ea typeface="Cambria Math" panose="02040503050406030204" pitchFamily="18" charset="0"/>
                          </a:rPr>
                          <m:t>−10</m:t>
                        </m:r>
                      </m:sup>
                    </m:sSup>
                    <m:r>
                      <a:rPr lang="es-ES" sz="2400" b="0" i="1" smtClean="0">
                        <a:latin typeface="Cambria Math" panose="02040503050406030204" pitchFamily="18" charset="0"/>
                        <a:ea typeface="Cambria Math" panose="02040503050406030204" pitchFamily="18" charset="0"/>
                      </a:rPr>
                      <m:t> [</m:t>
                    </m:r>
                    <m:r>
                      <a:rPr lang="es-ES" sz="2400" b="0" i="1" smtClean="0">
                        <a:latin typeface="Cambria Math" panose="02040503050406030204" pitchFamily="18" charset="0"/>
                        <a:ea typeface="Cambria Math" panose="02040503050406030204" pitchFamily="18" charset="0"/>
                      </a:rPr>
                      <m:t>𝑚</m:t>
                    </m:r>
                  </m:oMath>
                </a14:m>
                <a:r>
                  <a:rPr lang="es-ES_tradnl" sz="2400"/>
                  <a:t>]</a:t>
                </a:r>
              </a:p>
            </p:txBody>
          </p:sp>
        </mc:Choice>
        <mc:Fallback xmlns="">
          <p:sp>
            <p:nvSpPr>
              <p:cNvPr id="7" name="TextBox 6">
                <a:extLst>
                  <a:ext uri="{FF2B5EF4-FFF2-40B4-BE49-F238E27FC236}">
                    <a16:creationId xmlns:a16="http://schemas.microsoft.com/office/drawing/2014/main" id="{03D10524-F800-2F34-C8A1-F51440BE7ADC}"/>
                  </a:ext>
                </a:extLst>
              </p:cNvPr>
              <p:cNvSpPr txBox="1">
                <a:spLocks noRot="1" noChangeAspect="1" noMove="1" noResize="1" noEditPoints="1" noAdjustHandles="1" noChangeArrowheads="1" noChangeShapeType="1" noTextEdit="1"/>
              </p:cNvSpPr>
              <p:nvPr/>
            </p:nvSpPr>
            <p:spPr>
              <a:xfrm>
                <a:off x="3049289" y="1892849"/>
                <a:ext cx="8879359" cy="624273"/>
              </a:xfrm>
              <a:prstGeom prst="rect">
                <a:avLst/>
              </a:prstGeom>
              <a:blipFill>
                <a:blip r:embed="rId4"/>
                <a:stretch>
                  <a:fillRect l="-1030" r="-686"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1E8DB9-56BF-4EA9-78CC-BA847455F6C4}"/>
                  </a:ext>
                </a:extLst>
              </p:cNvPr>
              <p:cNvSpPr txBox="1"/>
              <p:nvPr/>
            </p:nvSpPr>
            <p:spPr>
              <a:xfrm>
                <a:off x="2947830" y="2563195"/>
                <a:ext cx="8280920" cy="631455"/>
              </a:xfrm>
              <a:prstGeom prst="rect">
                <a:avLst/>
              </a:prstGeom>
              <a:noFill/>
            </p:spPr>
            <p:txBody>
              <a:bodyPr wrap="square" rtlCol="0">
                <a:spAutoFit/>
              </a:bodyPr>
              <a:lstStyle/>
              <a:p>
                <a:r>
                  <a:rPr lang="es-ES" sz="2400" b="0"/>
                  <a:t>Energía de un fotón :           </a:t>
                </a:r>
                <a:r>
                  <a:rPr lang="es-ES" sz="2400" b="0" i="1"/>
                  <a:t> </a:t>
                </a:r>
                <a14:m>
                  <m:oMath xmlns:m="http://schemas.openxmlformats.org/officeDocument/2006/math">
                    <m:r>
                      <a:rPr lang="es-ES" sz="2400" b="0" i="1" smtClean="0">
                        <a:latin typeface="Cambria Math" panose="02040503050406030204" pitchFamily="18" charset="0"/>
                        <a:ea typeface="Cambria Math" panose="02040503050406030204" pitchFamily="18" charset="0"/>
                      </a:rPr>
                      <m:t>𝐸</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h𝑓</m:t>
                    </m:r>
                    <m:r>
                      <a:rPr lang="es-ES" sz="2400" b="0" i="1" smtClean="0">
                        <a:latin typeface="Cambria Math" panose="02040503050406030204" pitchFamily="18" charset="0"/>
                        <a:ea typeface="Cambria Math" panose="02040503050406030204" pitchFamily="18" charset="0"/>
                      </a:rPr>
                      <m:t>= </m:t>
                    </m:r>
                    <m:f>
                      <m:fPr>
                        <m:ctrlPr>
                          <a:rPr lang="es-ES" sz="2400" b="0" i="1" smtClean="0">
                            <a:latin typeface="Cambria Math" panose="02040503050406030204" pitchFamily="18" charset="0"/>
                            <a:ea typeface="Cambria Math" panose="02040503050406030204" pitchFamily="18" charset="0"/>
                          </a:rPr>
                        </m:ctrlPr>
                      </m:fPr>
                      <m:num>
                        <m:r>
                          <a:rPr lang="es-ES" sz="2400" b="0" i="1" smtClean="0">
                            <a:latin typeface="Cambria Math" panose="02040503050406030204" pitchFamily="18" charset="0"/>
                            <a:ea typeface="Cambria Math" panose="02040503050406030204" pitchFamily="18" charset="0"/>
                          </a:rPr>
                          <m:t>h𝑐</m:t>
                        </m:r>
                      </m:num>
                      <m:den>
                        <m:r>
                          <a:rPr lang="es-ES" sz="2400" b="0" i="1" smtClean="0">
                            <a:latin typeface="Cambria Math" panose="02040503050406030204" pitchFamily="18" charset="0"/>
                            <a:ea typeface="Cambria Math" panose="02040503050406030204" pitchFamily="18" charset="0"/>
                          </a:rPr>
                          <m:t>𝑇𝑐</m:t>
                        </m:r>
                      </m:den>
                    </m:f>
                    <m:r>
                      <a:rPr lang="es-ES" sz="2400" b="0" i="1" smtClean="0">
                        <a:latin typeface="Cambria Math" panose="02040503050406030204" pitchFamily="18" charset="0"/>
                        <a:ea typeface="Cambria Math" panose="02040503050406030204" pitchFamily="18" charset="0"/>
                      </a:rPr>
                      <m:t>=  2</m:t>
                    </m:r>
                    <m:r>
                      <a:rPr lang="es-ES" sz="2400" b="0" i="1" smtClean="0">
                        <a:latin typeface="Cambria Math" panose="02040503050406030204" pitchFamily="18" charset="0"/>
                        <a:ea typeface="Cambria Math" panose="02040503050406030204" pitchFamily="18" charset="0"/>
                      </a:rPr>
                      <m:t>𝜋</m:t>
                    </m:r>
                    <m:r>
                      <a:rPr lang="es-ES" sz="2400" b="0" i="1" smtClean="0">
                        <a:latin typeface="Cambria Math" panose="02040503050406030204" pitchFamily="18" charset="0"/>
                        <a:ea typeface="Cambria Math" panose="02040503050406030204" pitchFamily="18" charset="0"/>
                      </a:rPr>
                      <m:t>·</m:t>
                    </m:r>
                    <m:f>
                      <m:fPr>
                        <m:ctrlPr>
                          <a:rPr lang="es-ES" sz="2400" b="0" i="1" smtClean="0">
                            <a:latin typeface="Cambria Math" panose="02040503050406030204" pitchFamily="18" charset="0"/>
                            <a:ea typeface="Cambria Math" panose="02040503050406030204" pitchFamily="18" charset="0"/>
                          </a:rPr>
                        </m:ctrlPr>
                      </m:fPr>
                      <m:num>
                        <m:r>
                          <a:rPr lang="es-ES" sz="2400" i="1">
                            <a:latin typeface="Cambria Math" panose="02040503050406030204" pitchFamily="18" charset="0"/>
                            <a:ea typeface="Cambria Math" panose="02040503050406030204" pitchFamily="18" charset="0"/>
                          </a:rPr>
                          <m:t>ℏ</m:t>
                        </m:r>
                        <m:r>
                          <a:rPr lang="es-ES" sz="2400" i="1">
                            <a:latin typeface="Cambria Math" panose="02040503050406030204" pitchFamily="18" charset="0"/>
                            <a:ea typeface="Cambria Math" panose="02040503050406030204" pitchFamily="18" charset="0"/>
                          </a:rPr>
                          <m:t>𝑐</m:t>
                        </m:r>
                      </m:num>
                      <m:den>
                        <m:r>
                          <a:rPr lang="es-ES" sz="2400" b="0" i="1" smtClean="0">
                            <a:latin typeface="Cambria Math" panose="02040503050406030204" pitchFamily="18" charset="0"/>
                            <a:ea typeface="Cambria Math" panose="02040503050406030204" pitchFamily="18" charset="0"/>
                          </a:rPr>
                          <m:t>𝜆</m:t>
                        </m:r>
                      </m:den>
                    </m:f>
                  </m:oMath>
                </a14:m>
                <a:endParaRPr lang="es-ES_tradnl" sz="2400"/>
              </a:p>
            </p:txBody>
          </p:sp>
        </mc:Choice>
        <mc:Fallback xmlns="">
          <p:sp>
            <p:nvSpPr>
              <p:cNvPr id="8" name="TextBox 7">
                <a:extLst>
                  <a:ext uri="{FF2B5EF4-FFF2-40B4-BE49-F238E27FC236}">
                    <a16:creationId xmlns:a16="http://schemas.microsoft.com/office/drawing/2014/main" id="{5F1E8DB9-56BF-4EA9-78CC-BA847455F6C4}"/>
                  </a:ext>
                </a:extLst>
              </p:cNvPr>
              <p:cNvSpPr txBox="1">
                <a:spLocks noRot="1" noChangeAspect="1" noMove="1" noResize="1" noEditPoints="1" noAdjustHandles="1" noChangeArrowheads="1" noChangeShapeType="1" noTextEdit="1"/>
              </p:cNvSpPr>
              <p:nvPr/>
            </p:nvSpPr>
            <p:spPr>
              <a:xfrm>
                <a:off x="2947830" y="2563195"/>
                <a:ext cx="8280920" cy="631455"/>
              </a:xfrm>
              <a:prstGeom prst="rect">
                <a:avLst/>
              </a:prstGeom>
              <a:blipFill>
                <a:blip r:embed="rId5"/>
                <a:stretch>
                  <a:fillRect l="-1178" b="-86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17B298E-5D1A-82C3-A941-8CD7AF7216B0}"/>
                  </a:ext>
                </a:extLst>
              </p:cNvPr>
              <p:cNvSpPr txBox="1"/>
              <p:nvPr/>
            </p:nvSpPr>
            <p:spPr>
              <a:xfrm>
                <a:off x="2423592" y="3256134"/>
                <a:ext cx="9145016" cy="723018"/>
              </a:xfrm>
              <a:prstGeom prst="rect">
                <a:avLst/>
              </a:prstGeom>
              <a:noFill/>
            </p:spPr>
            <p:txBody>
              <a:bodyPr wrap="square" rtlCol="0">
                <a:spAutoFit/>
              </a:bodyPr>
              <a:lstStyle/>
              <a:p>
                <a:r>
                  <a:rPr lang="es-ES" sz="2400" b="0">
                    <a:ea typeface="Cambria Math" panose="02040503050406030204" pitchFamily="18" charset="0"/>
                  </a:rPr>
                  <a:t>                                                         </a:t>
                </a:r>
                <a14:m>
                  <m:oMath xmlns:m="http://schemas.openxmlformats.org/officeDocument/2006/math">
                    <m:r>
                      <a:rPr lang="es-ES" sz="2400" b="0" i="1" smtClean="0">
                        <a:latin typeface="Cambria Math" panose="02040503050406030204" pitchFamily="18" charset="0"/>
                        <a:ea typeface="Cambria Math" panose="02040503050406030204" pitchFamily="18" charset="0"/>
                      </a:rPr>
                      <m:t>𝐸</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h𝑓</m:t>
                    </m:r>
                    <m:r>
                      <a:rPr lang="es-ES" sz="2400" b="0" i="1" smtClean="0">
                        <a:latin typeface="Cambria Math" panose="02040503050406030204" pitchFamily="18" charset="0"/>
                        <a:ea typeface="Cambria Math" panose="02040503050406030204" pitchFamily="18" charset="0"/>
                      </a:rPr>
                      <m:t>≈ </m:t>
                    </m:r>
                    <m:f>
                      <m:fPr>
                        <m:ctrlPr>
                          <a:rPr lang="es-ES" sz="2400" b="0" i="1" smtClean="0">
                            <a:latin typeface="Cambria Math" panose="02040503050406030204" pitchFamily="18" charset="0"/>
                            <a:ea typeface="Cambria Math" panose="02040503050406030204" pitchFamily="18" charset="0"/>
                          </a:rPr>
                        </m:ctrlPr>
                      </m:fPr>
                      <m:num>
                        <m:r>
                          <a:rPr lang="es-ES" sz="2400" b="0" i="1" smtClean="0">
                            <a:latin typeface="Cambria Math" panose="02040503050406030204" pitchFamily="18" charset="0"/>
                            <a:ea typeface="Cambria Math" panose="02040503050406030204" pitchFamily="18" charset="0"/>
                          </a:rPr>
                          <m:t>6.28·1973 </m:t>
                        </m:r>
                        <m:r>
                          <a:rPr lang="es-ES" sz="2400" i="1">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𝑒𝑉</m:t>
                        </m:r>
                        <m:r>
                          <a:rPr lang="es-ES" sz="2400" b="0" i="1" smtClean="0">
                            <a:latin typeface="Cambria Math" panose="02040503050406030204" pitchFamily="18" charset="0"/>
                            <a:ea typeface="Cambria Math" panose="02040503050406030204" pitchFamily="18" charset="0"/>
                          </a:rPr>
                          <m:t> Å]</m:t>
                        </m:r>
                      </m:num>
                      <m:den>
                        <m:r>
                          <a:rPr lang="es-ES" sz="2400" i="1">
                            <a:latin typeface="Cambria Math" panose="02040503050406030204" pitchFamily="18" charset="0"/>
                            <a:ea typeface="Cambria Math" panose="02040503050406030204" pitchFamily="18" charset="0"/>
                          </a:rPr>
                          <m:t>𝜆</m:t>
                        </m:r>
                        <m:r>
                          <a:rPr lang="es-ES" sz="2400" b="0" i="1" smtClean="0">
                            <a:latin typeface="Cambria Math" panose="02040503050406030204" pitchFamily="18" charset="0"/>
                            <a:ea typeface="Cambria Math" panose="02040503050406030204" pitchFamily="18" charset="0"/>
                          </a:rPr>
                          <m:t> [</m:t>
                        </m:r>
                        <m:r>
                          <a:rPr lang="es-ES" sz="2400" i="1">
                            <a:latin typeface="Cambria Math" panose="02040503050406030204" pitchFamily="18" charset="0"/>
                            <a:ea typeface="Cambria Math" panose="02040503050406030204" pitchFamily="18" charset="0"/>
                          </a:rPr>
                          <m:t>Å</m:t>
                        </m:r>
                        <m:r>
                          <a:rPr lang="es-ES" sz="2400" b="0" i="1" smtClean="0">
                            <a:latin typeface="Cambria Math" panose="02040503050406030204" pitchFamily="18" charset="0"/>
                            <a:ea typeface="Cambria Math" panose="02040503050406030204" pitchFamily="18" charset="0"/>
                          </a:rPr>
                          <m:t>]</m:t>
                        </m:r>
                      </m:den>
                    </m:f>
                    <m:r>
                      <a:rPr lang="es-ES" sz="2400" b="0" i="1" smtClean="0">
                        <a:latin typeface="Cambria Math" panose="02040503050406030204" pitchFamily="18" charset="0"/>
                        <a:ea typeface="Cambria Math" panose="02040503050406030204" pitchFamily="18" charset="0"/>
                      </a:rPr>
                      <m:t>=</m:t>
                    </m:r>
                  </m:oMath>
                </a14:m>
                <a:r>
                  <a:rPr lang="es-ES_tradnl" sz="2400"/>
                  <a:t> </a:t>
                </a:r>
                <a14:m>
                  <m:oMath xmlns:m="http://schemas.openxmlformats.org/officeDocument/2006/math">
                    <m:f>
                      <m:fPr>
                        <m:ctrlPr>
                          <a:rPr lang="es-ES" sz="2400" i="1">
                            <a:latin typeface="Cambria Math" panose="02040503050406030204" pitchFamily="18" charset="0"/>
                            <a:ea typeface="Cambria Math" panose="02040503050406030204" pitchFamily="18" charset="0"/>
                          </a:rPr>
                        </m:ctrlPr>
                      </m:fPr>
                      <m:num>
                        <m:r>
                          <a:rPr lang="es-ES" sz="2400" b="0" i="1" smtClean="0">
                            <a:latin typeface="Cambria Math" panose="02040503050406030204" pitchFamily="18" charset="0"/>
                            <a:ea typeface="Cambria Math" panose="02040503050406030204" pitchFamily="18" charset="0"/>
                          </a:rPr>
                          <m:t>12.380</m:t>
                        </m:r>
                        <m:r>
                          <a:rPr lang="es-ES" sz="2400" i="1">
                            <a:latin typeface="Cambria Math" panose="02040503050406030204" pitchFamily="18" charset="0"/>
                            <a:ea typeface="Cambria Math" panose="02040503050406030204" pitchFamily="18" charset="0"/>
                          </a:rPr>
                          <m:t> [</m:t>
                        </m:r>
                        <m:r>
                          <a:rPr lang="es-ES" sz="2400" i="1">
                            <a:latin typeface="Cambria Math" panose="02040503050406030204" pitchFamily="18" charset="0"/>
                            <a:ea typeface="Cambria Math" panose="02040503050406030204" pitchFamily="18" charset="0"/>
                          </a:rPr>
                          <m:t>𝑒𝑉</m:t>
                        </m:r>
                        <m:r>
                          <a:rPr lang="es-ES" sz="2400" i="1">
                            <a:latin typeface="Cambria Math" panose="02040503050406030204" pitchFamily="18" charset="0"/>
                            <a:ea typeface="Cambria Math" panose="02040503050406030204" pitchFamily="18" charset="0"/>
                          </a:rPr>
                          <m:t> Å]</m:t>
                        </m:r>
                      </m:num>
                      <m:den>
                        <m:r>
                          <a:rPr lang="es-ES" sz="2400" i="1">
                            <a:latin typeface="Cambria Math" panose="02040503050406030204" pitchFamily="18" charset="0"/>
                            <a:ea typeface="Cambria Math" panose="02040503050406030204" pitchFamily="18" charset="0"/>
                          </a:rPr>
                          <m:t>𝜆</m:t>
                        </m:r>
                        <m:r>
                          <a:rPr lang="es-ES" sz="2400" i="1">
                            <a:latin typeface="Cambria Math" panose="02040503050406030204" pitchFamily="18" charset="0"/>
                            <a:ea typeface="Cambria Math" panose="02040503050406030204" pitchFamily="18" charset="0"/>
                          </a:rPr>
                          <m:t> [Å]</m:t>
                        </m:r>
                      </m:den>
                    </m:f>
                  </m:oMath>
                </a14:m>
                <a:endParaRPr lang="es-ES_tradnl" sz="2400"/>
              </a:p>
            </p:txBody>
          </p:sp>
        </mc:Choice>
        <mc:Fallback xmlns="">
          <p:sp>
            <p:nvSpPr>
              <p:cNvPr id="9" name="TextBox 8">
                <a:extLst>
                  <a:ext uri="{FF2B5EF4-FFF2-40B4-BE49-F238E27FC236}">
                    <a16:creationId xmlns:a16="http://schemas.microsoft.com/office/drawing/2014/main" id="{417B298E-5D1A-82C3-A941-8CD7AF7216B0}"/>
                  </a:ext>
                </a:extLst>
              </p:cNvPr>
              <p:cNvSpPr txBox="1">
                <a:spLocks noRot="1" noChangeAspect="1" noMove="1" noResize="1" noEditPoints="1" noAdjustHandles="1" noChangeArrowheads="1" noChangeShapeType="1" noTextEdit="1"/>
              </p:cNvSpPr>
              <p:nvPr/>
            </p:nvSpPr>
            <p:spPr>
              <a:xfrm>
                <a:off x="2423592" y="3256134"/>
                <a:ext cx="9145016" cy="72301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AF6732-6C16-9F3E-F7F5-1394EAEB9AF0}"/>
                  </a:ext>
                </a:extLst>
              </p:cNvPr>
              <p:cNvSpPr txBox="1"/>
              <p:nvPr/>
            </p:nvSpPr>
            <p:spPr>
              <a:xfrm>
                <a:off x="2855640" y="4077260"/>
                <a:ext cx="8280920" cy="480516"/>
              </a:xfrm>
              <a:prstGeom prst="rect">
                <a:avLst/>
              </a:prstGeom>
              <a:noFill/>
            </p:spPr>
            <p:txBody>
              <a:bodyPr wrap="square" rtlCol="0">
                <a:spAutoFit/>
              </a:bodyPr>
              <a:lstStyle/>
              <a:p>
                <a:r>
                  <a:rPr lang="es-ES" sz="2400" b="0"/>
                  <a:t>Para un fotón verde :</a:t>
                </a:r>
                <a14:m>
                  <m:oMath xmlns:m="http://schemas.openxmlformats.org/officeDocument/2006/math">
                    <m:r>
                      <a:rPr lang="es-ES" sz="2400" b="0" i="0" smtClean="0">
                        <a:latin typeface="Cambria Math" panose="02040503050406030204" pitchFamily="18" charset="0"/>
                        <a:ea typeface="Cambria Math" panose="02040503050406030204" pitchFamily="18" charset="0"/>
                      </a:rPr>
                      <m:t>             </m:t>
                    </m:r>
                    <m:r>
                      <a:rPr lang="es-ES" sz="2400" i="1">
                        <a:latin typeface="Cambria Math" panose="02040503050406030204" pitchFamily="18" charset="0"/>
                        <a:ea typeface="Cambria Math" panose="02040503050406030204" pitchFamily="18" charset="0"/>
                      </a:rPr>
                      <m:t>𝜆</m:t>
                    </m:r>
                    <m:r>
                      <a:rPr lang="es-ES" sz="2400" b="0" i="1" smtClean="0">
                        <a:latin typeface="Cambria Math" panose="02040503050406030204" pitchFamily="18" charset="0"/>
                        <a:ea typeface="Cambria Math" panose="02040503050406030204" pitchFamily="18" charset="0"/>
                      </a:rPr>
                      <m:t>=5.500 </m:t>
                    </m:r>
                    <m:r>
                      <a:rPr lang="es-ES" sz="2400" i="1">
                        <a:latin typeface="Cambria Math" panose="02040503050406030204" pitchFamily="18" charset="0"/>
                        <a:ea typeface="Cambria Math" panose="02040503050406030204" pitchFamily="18" charset="0"/>
                      </a:rPr>
                      <m:t>[Å]</m:t>
                    </m:r>
                  </m:oMath>
                </a14:m>
                <a:endParaRPr lang="es-ES_tradnl" sz="2400"/>
              </a:p>
            </p:txBody>
          </p:sp>
        </mc:Choice>
        <mc:Fallback xmlns="">
          <p:sp>
            <p:nvSpPr>
              <p:cNvPr id="10" name="TextBox 9">
                <a:extLst>
                  <a:ext uri="{FF2B5EF4-FFF2-40B4-BE49-F238E27FC236}">
                    <a16:creationId xmlns:a16="http://schemas.microsoft.com/office/drawing/2014/main" id="{F5AF6732-6C16-9F3E-F7F5-1394EAEB9AF0}"/>
                  </a:ext>
                </a:extLst>
              </p:cNvPr>
              <p:cNvSpPr txBox="1">
                <a:spLocks noRot="1" noChangeAspect="1" noMove="1" noResize="1" noEditPoints="1" noAdjustHandles="1" noChangeArrowheads="1" noChangeShapeType="1" noTextEdit="1"/>
              </p:cNvSpPr>
              <p:nvPr/>
            </p:nvSpPr>
            <p:spPr>
              <a:xfrm>
                <a:off x="2855640" y="4077260"/>
                <a:ext cx="8280920" cy="480516"/>
              </a:xfrm>
              <a:prstGeom prst="rect">
                <a:avLst/>
              </a:prstGeom>
              <a:blipFill>
                <a:blip r:embed="rId7"/>
                <a:stretch>
                  <a:fillRect l="-1104" t="-6329" b="-278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99898A6-5F20-4477-4F85-4DED4D700760}"/>
                  </a:ext>
                </a:extLst>
              </p:cNvPr>
              <p:cNvSpPr txBox="1"/>
              <p:nvPr/>
            </p:nvSpPr>
            <p:spPr>
              <a:xfrm>
                <a:off x="2918875" y="4655884"/>
                <a:ext cx="8280920" cy="461665"/>
              </a:xfrm>
              <a:prstGeom prst="rect">
                <a:avLst/>
              </a:prstGeom>
              <a:noFill/>
            </p:spPr>
            <p:txBody>
              <a:bodyPr wrap="square" rtlCol="0">
                <a:spAutoFit/>
              </a:bodyPr>
              <a:lstStyle/>
              <a:p>
                <a:r>
                  <a:rPr lang="es-ES" sz="2400" b="0">
                    <a:ea typeface="Cambria Math" panose="02040503050406030204" pitchFamily="18" charset="0"/>
                  </a:rPr>
                  <a:t>                                                   </a:t>
                </a:r>
                <a14:m>
                  <m:oMath xmlns:m="http://schemas.openxmlformats.org/officeDocument/2006/math">
                    <m:r>
                      <a:rPr lang="es-ES" sz="2400" b="0" i="1" smtClean="0">
                        <a:latin typeface="Cambria Math" panose="02040503050406030204" pitchFamily="18" charset="0"/>
                        <a:ea typeface="Cambria Math" panose="02040503050406030204" pitchFamily="18" charset="0"/>
                      </a:rPr>
                      <m:t>𝐸</m:t>
                    </m:r>
                    <m:r>
                      <a:rPr lang="es-ES" sz="2400" b="0" i="1" smtClean="0">
                        <a:latin typeface="Cambria Math" panose="02040503050406030204" pitchFamily="18" charset="0"/>
                        <a:ea typeface="Cambria Math" panose="02040503050406030204" pitchFamily="18" charset="0"/>
                      </a:rPr>
                      <m:t>≈2.2 [</m:t>
                    </m:r>
                    <m:r>
                      <a:rPr lang="es-ES" sz="2400" i="1">
                        <a:latin typeface="Cambria Math" panose="02040503050406030204" pitchFamily="18" charset="0"/>
                        <a:ea typeface="Cambria Math" panose="02040503050406030204" pitchFamily="18" charset="0"/>
                      </a:rPr>
                      <m:t>𝑒𝑉</m:t>
                    </m:r>
                    <m:r>
                      <a:rPr lang="es-ES" sz="2400" i="1">
                        <a:latin typeface="Cambria Math" panose="02040503050406030204" pitchFamily="18" charset="0"/>
                        <a:ea typeface="Cambria Math" panose="02040503050406030204" pitchFamily="18" charset="0"/>
                      </a:rPr>
                      <m:t> </m:t>
                    </m:r>
                  </m:oMath>
                </a14:m>
                <a:r>
                  <a:rPr lang="es-ES_tradnl" sz="2400"/>
                  <a:t>]</a:t>
                </a:r>
              </a:p>
            </p:txBody>
          </p:sp>
        </mc:Choice>
        <mc:Fallback xmlns="">
          <p:sp>
            <p:nvSpPr>
              <p:cNvPr id="11" name="TextBox 10">
                <a:extLst>
                  <a:ext uri="{FF2B5EF4-FFF2-40B4-BE49-F238E27FC236}">
                    <a16:creationId xmlns:a16="http://schemas.microsoft.com/office/drawing/2014/main" id="{D99898A6-5F20-4477-4F85-4DED4D700760}"/>
                  </a:ext>
                </a:extLst>
              </p:cNvPr>
              <p:cNvSpPr txBox="1">
                <a:spLocks noRot="1" noChangeAspect="1" noMove="1" noResize="1" noEditPoints="1" noAdjustHandles="1" noChangeArrowheads="1" noChangeShapeType="1" noTextEdit="1"/>
              </p:cNvSpPr>
              <p:nvPr/>
            </p:nvSpPr>
            <p:spPr>
              <a:xfrm>
                <a:off x="2918875" y="4655884"/>
                <a:ext cx="8280920" cy="461665"/>
              </a:xfrm>
              <a:prstGeom prst="rect">
                <a:avLst/>
              </a:prstGeom>
              <a:blipFill>
                <a:blip r:embed="rId8"/>
                <a:stretch>
                  <a:fillRect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0643DEF-7BFB-06E0-EFF8-0A2643706223}"/>
                  </a:ext>
                </a:extLst>
              </p:cNvPr>
              <p:cNvSpPr txBox="1"/>
              <p:nvPr/>
            </p:nvSpPr>
            <p:spPr>
              <a:xfrm>
                <a:off x="830124" y="5381722"/>
                <a:ext cx="11746596" cy="613886"/>
              </a:xfrm>
              <a:prstGeom prst="rect">
                <a:avLst/>
              </a:prstGeom>
              <a:noFill/>
            </p:spPr>
            <p:txBody>
              <a:bodyPr wrap="square" rtlCol="0">
                <a:spAutoFit/>
              </a:bodyPr>
              <a:lstStyle/>
              <a:p>
                <a:r>
                  <a:rPr lang="es-ES" sz="2400" b="0"/>
                  <a:t>Energía cinética de un electrón ( no </a:t>
                </a:r>
                <a:r>
                  <a:rPr lang="es-ES" sz="2400" b="0" err="1"/>
                  <a:t>rel</a:t>
                </a:r>
                <a:r>
                  <a:rPr lang="es-ES" sz="2400" b="0"/>
                  <a:t>):   </a:t>
                </a:r>
                <a14:m>
                  <m:oMath xmlns:m="http://schemas.openxmlformats.org/officeDocument/2006/math">
                    <m:r>
                      <a:rPr lang="es-ES" sz="2400" b="0" i="0" smtClean="0">
                        <a:latin typeface="Cambria Math" panose="02040503050406030204" pitchFamily="18" charset="0"/>
                      </a:rPr>
                      <m:t>      </m:t>
                    </m:r>
                    <m:r>
                      <a:rPr lang="es-ES" sz="2400" b="0" i="1" smtClean="0">
                        <a:latin typeface="Cambria Math" panose="02040503050406030204" pitchFamily="18" charset="0"/>
                      </a:rPr>
                      <m:t>𝐾</m:t>
                    </m:r>
                    <m:r>
                      <a:rPr lang="es-ES" sz="2400" b="0" i="1" smtClean="0">
                        <a:latin typeface="Cambria Math" panose="02040503050406030204" pitchFamily="18" charset="0"/>
                      </a:rPr>
                      <m:t>= </m:t>
                    </m:r>
                    <m:f>
                      <m:fPr>
                        <m:ctrlPr>
                          <a:rPr lang="es-ES" sz="2400" i="1">
                            <a:latin typeface="Cambria Math" panose="02040503050406030204" pitchFamily="18" charset="0"/>
                          </a:rPr>
                        </m:ctrlPr>
                      </m:fPr>
                      <m:num>
                        <m:r>
                          <a:rPr lang="es-ES" sz="2400" b="0" i="1" smtClean="0">
                            <a:latin typeface="Cambria Math" panose="02040503050406030204" pitchFamily="18" charset="0"/>
                          </a:rPr>
                          <m:t>1</m:t>
                        </m:r>
                      </m:num>
                      <m:den>
                        <m:r>
                          <a:rPr lang="es-ES" sz="2400" i="1">
                            <a:latin typeface="Cambria Math" panose="02040503050406030204" pitchFamily="18" charset="0"/>
                          </a:rPr>
                          <m:t>2</m:t>
                        </m:r>
                      </m:den>
                    </m:f>
                    <m:r>
                      <a:rPr lang="es-ES" sz="2400" b="0" i="1" smtClean="0">
                        <a:latin typeface="Cambria Math" panose="02040503050406030204" pitchFamily="18" charset="0"/>
                        <a:ea typeface="Cambria Math" panose="02040503050406030204" pitchFamily="18" charset="0"/>
                      </a:rPr>
                      <m:t> </m:t>
                    </m:r>
                    <m:r>
                      <a:rPr lang="es-ES" sz="2400" b="0" i="1" smtClean="0">
                        <a:latin typeface="Cambria Math" panose="02040503050406030204" pitchFamily="18" charset="0"/>
                        <a:ea typeface="Cambria Math" panose="02040503050406030204" pitchFamily="18" charset="0"/>
                      </a:rPr>
                      <m:t>𝑚</m:t>
                    </m:r>
                    <m:r>
                      <a:rPr lang="es-ES" sz="2400" b="0" i="1" smtClean="0">
                        <a:latin typeface="Cambria Math" panose="02040503050406030204" pitchFamily="18" charset="0"/>
                        <a:ea typeface="Cambria Math" panose="02040503050406030204" pitchFamily="18" charset="0"/>
                      </a:rPr>
                      <m:t> </m:t>
                    </m:r>
                    <m:sSup>
                      <m:sSupPr>
                        <m:ctrlPr>
                          <a:rPr lang="es-ES" sz="2400" b="0" i="1" smtClean="0">
                            <a:latin typeface="Cambria Math" panose="02040503050406030204" pitchFamily="18" charset="0"/>
                            <a:ea typeface="Cambria Math" panose="02040503050406030204" pitchFamily="18" charset="0"/>
                          </a:rPr>
                        </m:ctrlPr>
                      </m:sSupPr>
                      <m:e>
                        <m:r>
                          <a:rPr lang="es-ES" sz="2400" b="0" i="1" smtClean="0">
                            <a:latin typeface="Cambria Math" panose="02040503050406030204" pitchFamily="18" charset="0"/>
                            <a:ea typeface="Cambria Math" panose="02040503050406030204" pitchFamily="18" charset="0"/>
                          </a:rPr>
                          <m:t>𝑣</m:t>
                        </m:r>
                      </m:e>
                      <m:sup>
                        <m:r>
                          <a:rPr lang="es-ES" sz="2400" b="0" i="1" smtClean="0">
                            <a:latin typeface="Cambria Math" panose="02040503050406030204" pitchFamily="18" charset="0"/>
                            <a:ea typeface="Cambria Math" panose="02040503050406030204" pitchFamily="18" charset="0"/>
                          </a:rPr>
                          <m:t>2</m:t>
                        </m:r>
                      </m:sup>
                    </m:sSup>
                    <m:r>
                      <a:rPr lang="es-ES" sz="2400" b="0" i="1" smtClean="0">
                        <a:latin typeface="Cambria Math" panose="02040503050406030204" pitchFamily="18" charset="0"/>
                        <a:ea typeface="Cambria Math" panose="02040503050406030204" pitchFamily="18" charset="0"/>
                      </a:rPr>
                      <m:t>=</m:t>
                    </m:r>
                    <m:f>
                      <m:fPr>
                        <m:ctrlPr>
                          <a:rPr lang="es-ES" sz="2400" i="1">
                            <a:latin typeface="Cambria Math" panose="02040503050406030204" pitchFamily="18" charset="0"/>
                          </a:rPr>
                        </m:ctrlPr>
                      </m:fPr>
                      <m:num>
                        <m:r>
                          <a:rPr lang="es-ES" sz="2400" i="1">
                            <a:latin typeface="Cambria Math" panose="02040503050406030204" pitchFamily="18" charset="0"/>
                          </a:rPr>
                          <m:t>1</m:t>
                        </m:r>
                      </m:num>
                      <m:den>
                        <m:r>
                          <a:rPr lang="es-ES" sz="2400" i="1">
                            <a:latin typeface="Cambria Math" panose="02040503050406030204" pitchFamily="18" charset="0"/>
                          </a:rPr>
                          <m:t>2</m:t>
                        </m:r>
                      </m:den>
                    </m:f>
                    <m:r>
                      <a:rPr lang="es-ES" sz="2400" i="1">
                        <a:latin typeface="Cambria Math" panose="02040503050406030204" pitchFamily="18" charset="0"/>
                        <a:ea typeface="Cambria Math" panose="02040503050406030204" pitchFamily="18" charset="0"/>
                      </a:rPr>
                      <m:t> </m:t>
                    </m:r>
                    <m:r>
                      <a:rPr lang="es-ES" sz="2400" i="1">
                        <a:latin typeface="Cambria Math" panose="02040503050406030204" pitchFamily="18" charset="0"/>
                        <a:ea typeface="Cambria Math" panose="02040503050406030204" pitchFamily="18" charset="0"/>
                      </a:rPr>
                      <m:t>𝑚</m:t>
                    </m:r>
                    <m:r>
                      <a:rPr lang="es-ES" sz="2400" i="1">
                        <a:latin typeface="Cambria Math" panose="02040503050406030204" pitchFamily="18" charset="0"/>
                        <a:ea typeface="Cambria Math" panose="02040503050406030204" pitchFamily="18" charset="0"/>
                      </a:rPr>
                      <m:t> </m:t>
                    </m:r>
                    <m:sSup>
                      <m:sSupPr>
                        <m:ctrlPr>
                          <a:rPr lang="es-ES" sz="2400" i="1">
                            <a:latin typeface="Cambria Math" panose="02040503050406030204" pitchFamily="18" charset="0"/>
                            <a:ea typeface="Cambria Math" panose="02040503050406030204" pitchFamily="18" charset="0"/>
                          </a:rPr>
                        </m:ctrlPr>
                      </m:sSupPr>
                      <m:e>
                        <m:r>
                          <a:rPr lang="es-ES" sz="2400" b="0" i="1" smtClean="0">
                            <a:latin typeface="Cambria Math" panose="02040503050406030204" pitchFamily="18" charset="0"/>
                            <a:ea typeface="Cambria Math" panose="02040503050406030204" pitchFamily="18" charset="0"/>
                          </a:rPr>
                          <m:t>𝑐</m:t>
                        </m:r>
                      </m:e>
                      <m:sup>
                        <m:r>
                          <a:rPr lang="es-ES" sz="2400" i="1">
                            <a:latin typeface="Cambria Math" panose="02040503050406030204" pitchFamily="18" charset="0"/>
                            <a:ea typeface="Cambria Math" panose="02040503050406030204" pitchFamily="18" charset="0"/>
                          </a:rPr>
                          <m:t>2</m:t>
                        </m:r>
                      </m:sup>
                    </m:sSup>
                    <m:sSup>
                      <m:sSupPr>
                        <m:ctrlPr>
                          <a:rPr lang="es-ES" sz="2400" i="1">
                            <a:latin typeface="Cambria Math" panose="02040503050406030204" pitchFamily="18" charset="0"/>
                            <a:ea typeface="Cambria Math" panose="02040503050406030204" pitchFamily="18" charset="0"/>
                          </a:rPr>
                        </m:ctrlPr>
                      </m:sSupPr>
                      <m:e>
                        <m:r>
                          <a:rPr lang="es-ES" sz="2400" i="1" smtClean="0">
                            <a:latin typeface="Cambria Math" panose="02040503050406030204" pitchFamily="18" charset="0"/>
                            <a:ea typeface="Cambria Math" panose="02040503050406030204" pitchFamily="18" charset="0"/>
                          </a:rPr>
                          <m:t>𝛽</m:t>
                        </m:r>
                      </m:e>
                      <m:sup>
                        <m:r>
                          <a:rPr lang="es-ES" sz="2400" i="1">
                            <a:latin typeface="Cambria Math" panose="02040503050406030204" pitchFamily="18" charset="0"/>
                            <a:ea typeface="Cambria Math" panose="02040503050406030204" pitchFamily="18" charset="0"/>
                          </a:rPr>
                          <m:t>2 </m:t>
                        </m:r>
                      </m:sup>
                    </m:sSup>
                    <m:r>
                      <a:rPr lang="es-ES" sz="2400" i="1" smtClean="0">
                        <a:latin typeface="Cambria Math" panose="02040503050406030204" pitchFamily="18" charset="0"/>
                        <a:ea typeface="Cambria Math" panose="02040503050406030204" pitchFamily="18" charset="0"/>
                      </a:rPr>
                      <m:t>≈</m:t>
                    </m:r>
                    <m:f>
                      <m:fPr>
                        <m:ctrlPr>
                          <a:rPr lang="es-ES" sz="2400" i="1">
                            <a:latin typeface="Cambria Math" panose="02040503050406030204" pitchFamily="18" charset="0"/>
                            <a:ea typeface="Cambria Math" panose="02040503050406030204" pitchFamily="18" charset="0"/>
                          </a:rPr>
                        </m:ctrlPr>
                      </m:fPr>
                      <m:num>
                        <m:r>
                          <a:rPr lang="es-ES" sz="2400" b="0" i="1" smtClean="0">
                            <a:latin typeface="Cambria Math" panose="02040503050406030204" pitchFamily="18" charset="0"/>
                            <a:ea typeface="Cambria Math" panose="02040503050406030204" pitchFamily="18" charset="0"/>
                          </a:rPr>
                          <m:t>1</m:t>
                        </m:r>
                      </m:num>
                      <m:den>
                        <m:r>
                          <a:rPr lang="es-ES" sz="2400" b="0" i="1" smtClean="0">
                            <a:latin typeface="Cambria Math" panose="02040503050406030204" pitchFamily="18" charset="0"/>
                            <a:ea typeface="Cambria Math" panose="02040503050406030204" pitchFamily="18" charset="0"/>
                          </a:rPr>
                          <m:t>2</m:t>
                        </m:r>
                      </m:den>
                    </m:f>
                    <m:r>
                      <a:rPr lang="es-ES" sz="2400" b="0" i="1" smtClean="0">
                        <a:latin typeface="Cambria Math" panose="02040503050406030204" pitchFamily="18" charset="0"/>
                        <a:ea typeface="Cambria Math" panose="02040503050406030204" pitchFamily="18" charset="0"/>
                      </a:rPr>
                      <m:t> 511 [</m:t>
                    </m:r>
                    <m:r>
                      <a:rPr lang="es-ES" sz="2400" b="0" i="1" smtClean="0">
                        <a:latin typeface="Cambria Math" panose="02040503050406030204" pitchFamily="18" charset="0"/>
                        <a:ea typeface="Cambria Math" panose="02040503050406030204" pitchFamily="18" charset="0"/>
                      </a:rPr>
                      <m:t>𝑘𝑒𝑉</m:t>
                    </m:r>
                    <m:r>
                      <a:rPr lang="es-ES" sz="2400" b="0" i="1" smtClean="0">
                        <a:latin typeface="Cambria Math" panose="02040503050406030204" pitchFamily="18" charset="0"/>
                        <a:ea typeface="Cambria Math" panose="02040503050406030204" pitchFamily="18" charset="0"/>
                      </a:rPr>
                      <m:t>]</m:t>
                    </m:r>
                    <m:sSup>
                      <m:sSupPr>
                        <m:ctrlPr>
                          <a:rPr lang="es-ES" sz="2400" i="1">
                            <a:latin typeface="Cambria Math" panose="02040503050406030204" pitchFamily="18" charset="0"/>
                            <a:ea typeface="Cambria Math" panose="02040503050406030204" pitchFamily="18" charset="0"/>
                          </a:rPr>
                        </m:ctrlPr>
                      </m:sSupPr>
                      <m:e>
                        <m:r>
                          <a:rPr lang="es-ES" sz="2400" i="1">
                            <a:latin typeface="Cambria Math" panose="02040503050406030204" pitchFamily="18" charset="0"/>
                            <a:ea typeface="Cambria Math" panose="02040503050406030204" pitchFamily="18" charset="0"/>
                          </a:rPr>
                          <m:t>𝛽</m:t>
                        </m:r>
                      </m:e>
                      <m:sup>
                        <m:r>
                          <a:rPr lang="es-ES" sz="2400" i="1">
                            <a:latin typeface="Cambria Math" panose="02040503050406030204" pitchFamily="18" charset="0"/>
                            <a:ea typeface="Cambria Math" panose="02040503050406030204" pitchFamily="18" charset="0"/>
                          </a:rPr>
                          <m:t>2 </m:t>
                        </m:r>
                      </m:sup>
                    </m:sSup>
                  </m:oMath>
                </a14:m>
                <a:endParaRPr lang="es-ES_tradnl" sz="2400"/>
              </a:p>
            </p:txBody>
          </p:sp>
        </mc:Choice>
        <mc:Fallback xmlns="">
          <p:sp>
            <p:nvSpPr>
              <p:cNvPr id="13" name="TextBox 12">
                <a:extLst>
                  <a:ext uri="{FF2B5EF4-FFF2-40B4-BE49-F238E27FC236}">
                    <a16:creationId xmlns:a16="http://schemas.microsoft.com/office/drawing/2014/main" id="{00643DEF-7BFB-06E0-EFF8-0A2643706223}"/>
                  </a:ext>
                </a:extLst>
              </p:cNvPr>
              <p:cNvSpPr txBox="1">
                <a:spLocks noRot="1" noChangeAspect="1" noMove="1" noResize="1" noEditPoints="1" noAdjustHandles="1" noChangeArrowheads="1" noChangeShapeType="1" noTextEdit="1"/>
              </p:cNvSpPr>
              <p:nvPr/>
            </p:nvSpPr>
            <p:spPr>
              <a:xfrm>
                <a:off x="830124" y="5381722"/>
                <a:ext cx="11746596" cy="613886"/>
              </a:xfrm>
              <a:prstGeom prst="rect">
                <a:avLst/>
              </a:prstGeom>
              <a:blipFill>
                <a:blip r:embed="rId9"/>
                <a:stretch>
                  <a:fillRect l="-778" b="-9901"/>
                </a:stretch>
              </a:blipFill>
            </p:spPr>
            <p:txBody>
              <a:bodyPr/>
              <a:lstStyle/>
              <a:p>
                <a:r>
                  <a:rPr lang="en-US">
                    <a:noFill/>
                  </a:rPr>
                  <a:t> </a:t>
                </a:r>
              </a:p>
            </p:txBody>
          </p:sp>
        </mc:Fallback>
      </mc:AlternateContent>
    </p:spTree>
    <p:extLst>
      <p:ext uri="{BB962C8B-B14F-4D97-AF65-F5344CB8AC3E}">
        <p14:creationId xmlns:p14="http://schemas.microsoft.com/office/powerpoint/2010/main" val="209614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Verdadero o Falso.</a:t>
            </a:r>
            <a:endParaRPr lang="es-ES_tradnl"/>
          </a:p>
        </p:txBody>
      </p:sp>
      <p:sp>
        <p:nvSpPr>
          <p:cNvPr id="3" name="Marcador de contenido 2"/>
          <p:cNvSpPr>
            <a:spLocks noGrp="1"/>
          </p:cNvSpPr>
          <p:nvPr>
            <p:ph idx="1"/>
          </p:nvPr>
        </p:nvSpPr>
        <p:spPr>
          <a:xfrm>
            <a:off x="419100" y="1378226"/>
            <a:ext cx="7837140" cy="5219126"/>
          </a:xfrm>
        </p:spPr>
        <p:txBody>
          <a:bodyPr anchor="ctr">
            <a:noAutofit/>
          </a:bodyPr>
          <a:lstStyle/>
          <a:p>
            <a:pPr algn="just"/>
            <a:r>
              <a:rPr lang="es-ES_tradnl" dirty="0"/>
              <a:t>Un </a:t>
            </a:r>
            <a:r>
              <a:rPr lang="es-ES_tradnl" dirty="0" err="1"/>
              <a:t>fot</a:t>
            </a:r>
            <a:r>
              <a:rPr lang="es-ES" dirty="0" err="1"/>
              <a:t>ón</a:t>
            </a:r>
            <a:r>
              <a:rPr lang="es-ES" dirty="0"/>
              <a:t> de luz roja tiene mayor longitud de onda que un fotón de luz azul.</a:t>
            </a:r>
          </a:p>
          <a:p>
            <a:pPr marL="0" indent="0" algn="just">
              <a:buNone/>
            </a:pPr>
            <a:endParaRPr lang="es-ES" dirty="0"/>
          </a:p>
          <a:p>
            <a:pPr algn="just"/>
            <a:r>
              <a:rPr lang="es-ES" dirty="0"/>
              <a:t>Un fotón de luz amarilla tiene mayor frecuencia que un fotón de luz azul.</a:t>
            </a:r>
          </a:p>
          <a:p>
            <a:pPr algn="just"/>
            <a:endParaRPr lang="es-ES" dirty="0"/>
          </a:p>
          <a:p>
            <a:pPr algn="just"/>
            <a:r>
              <a:rPr lang="es-ES" dirty="0"/>
              <a:t>Un fotón de luz verde tiene menor velocidad de propagación en el vacío que un fotón de luz amarillo.</a:t>
            </a:r>
          </a:p>
          <a:p>
            <a:pPr algn="just"/>
            <a:endParaRPr lang="es-ES" dirty="0"/>
          </a:p>
          <a:p>
            <a:pPr algn="just"/>
            <a:r>
              <a:rPr lang="es-ES" dirty="0"/>
              <a:t>Un fotón de luz naranja es más energético que un fotón de luz roja.</a:t>
            </a:r>
            <a:endParaRPr lang="es-ES_tradnl" dirty="0"/>
          </a:p>
        </p:txBody>
      </p:sp>
      <p:sp>
        <p:nvSpPr>
          <p:cNvPr id="5" name="CuadroTexto 4"/>
          <p:cNvSpPr txBox="1"/>
          <p:nvPr/>
        </p:nvSpPr>
        <p:spPr>
          <a:xfrm>
            <a:off x="9120336" y="1378226"/>
            <a:ext cx="2233464" cy="584775"/>
          </a:xfrm>
          <a:prstGeom prst="rect">
            <a:avLst/>
          </a:prstGeom>
          <a:solidFill>
            <a:schemeClr val="accent6"/>
          </a:solidFill>
        </p:spPr>
        <p:txBody>
          <a:bodyPr wrap="square" rtlCol="0">
            <a:spAutoFit/>
          </a:bodyPr>
          <a:lstStyle/>
          <a:p>
            <a:pPr algn="ctr"/>
            <a:r>
              <a:rPr lang="es-ES_tradnl" sz="3200" b="1"/>
              <a:t>Verdadero</a:t>
            </a:r>
          </a:p>
        </p:txBody>
      </p:sp>
      <p:sp>
        <p:nvSpPr>
          <p:cNvPr id="6" name="CuadroTexto 5"/>
          <p:cNvSpPr txBox="1"/>
          <p:nvPr/>
        </p:nvSpPr>
        <p:spPr>
          <a:xfrm>
            <a:off x="9120335" y="2923010"/>
            <a:ext cx="2233465" cy="584775"/>
          </a:xfrm>
          <a:prstGeom prst="rect">
            <a:avLst/>
          </a:prstGeom>
          <a:solidFill>
            <a:schemeClr val="accent2"/>
          </a:solidFill>
        </p:spPr>
        <p:txBody>
          <a:bodyPr wrap="square" rtlCol="0">
            <a:spAutoFit/>
          </a:bodyPr>
          <a:lstStyle/>
          <a:p>
            <a:pPr algn="ctr"/>
            <a:r>
              <a:rPr lang="es-ES_tradnl" sz="3200" b="1"/>
              <a:t>Falso</a:t>
            </a:r>
          </a:p>
        </p:txBody>
      </p:sp>
      <p:sp>
        <p:nvSpPr>
          <p:cNvPr id="7" name="CuadroTexto 6"/>
          <p:cNvSpPr txBox="1"/>
          <p:nvPr/>
        </p:nvSpPr>
        <p:spPr>
          <a:xfrm>
            <a:off x="9120335" y="4467794"/>
            <a:ext cx="2233465" cy="584775"/>
          </a:xfrm>
          <a:prstGeom prst="rect">
            <a:avLst/>
          </a:prstGeom>
          <a:solidFill>
            <a:schemeClr val="accent2"/>
          </a:solidFill>
        </p:spPr>
        <p:txBody>
          <a:bodyPr wrap="square" rtlCol="0">
            <a:spAutoFit/>
          </a:bodyPr>
          <a:lstStyle/>
          <a:p>
            <a:pPr algn="ctr"/>
            <a:r>
              <a:rPr lang="es-ES_tradnl" sz="3200" b="1"/>
              <a:t>Falso</a:t>
            </a:r>
          </a:p>
        </p:txBody>
      </p:sp>
      <p:sp>
        <p:nvSpPr>
          <p:cNvPr id="8" name="CuadroTexto 7"/>
          <p:cNvSpPr txBox="1"/>
          <p:nvPr/>
        </p:nvSpPr>
        <p:spPr>
          <a:xfrm>
            <a:off x="9120336" y="6012577"/>
            <a:ext cx="2233464" cy="584775"/>
          </a:xfrm>
          <a:prstGeom prst="rect">
            <a:avLst/>
          </a:prstGeom>
          <a:solidFill>
            <a:schemeClr val="accent6"/>
          </a:solidFill>
        </p:spPr>
        <p:txBody>
          <a:bodyPr wrap="square" rtlCol="0">
            <a:spAutoFit/>
          </a:bodyPr>
          <a:lstStyle/>
          <a:p>
            <a:pPr algn="ctr"/>
            <a:r>
              <a:rPr lang="es-ES_tradnl" sz="3200" b="1"/>
              <a:t>Verdadero</a:t>
            </a:r>
          </a:p>
        </p:txBody>
      </p:sp>
    </p:spTree>
    <p:extLst>
      <p:ext uri="{BB962C8B-B14F-4D97-AF65-F5344CB8AC3E}">
        <p14:creationId xmlns:p14="http://schemas.microsoft.com/office/powerpoint/2010/main" val="14394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Preguntas Conceptuales</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lstStyle/>
              <a:p>
                <a:pPr marL="0" indent="0" algn="just">
                  <a:buNone/>
                </a:pPr>
                <a:r>
                  <a:rPr lang="es-ES_tradnl"/>
                  <a:t>Un cierto haz luminoso provoca efecto </a:t>
                </a:r>
                <a:r>
                  <a:rPr lang="es-ES_tradnl" err="1"/>
                  <a:t>fotoel</a:t>
                </a:r>
                <a:r>
                  <a:rPr lang="es-ES" err="1"/>
                  <a:t>éctrico</a:t>
                </a:r>
                <a:r>
                  <a:rPr lang="es-ES"/>
                  <a:t> en un determinado material metálico. Explique cómo se modifica el número de fotoelectrones (</a:t>
                </a:r>
                <a14:m>
                  <m:oMath xmlns:m="http://schemas.openxmlformats.org/officeDocument/2006/math">
                    <m:r>
                      <a:rPr lang="es-ES" i="1" dirty="0" smtClean="0">
                        <a:latin typeface="Cambria Math" charset="0"/>
                      </a:rPr>
                      <m:t>#</m:t>
                    </m:r>
                    <m:r>
                      <a:rPr lang="es-ES" b="0" i="1" dirty="0" smtClean="0">
                        <a:latin typeface="Cambria Math" charset="0"/>
                      </a:rPr>
                      <m:t>𝑓𝑒</m:t>
                    </m:r>
                  </m:oMath>
                </a14:m>
                <a:r>
                  <a:rPr lang="es-ES"/>
                  <a:t>) y la energía cinética (</a:t>
                </a:r>
                <a14:m>
                  <m:oMath xmlns:m="http://schemas.openxmlformats.org/officeDocument/2006/math">
                    <m:r>
                      <a:rPr lang="es-ES" b="0" i="1" dirty="0" smtClean="0">
                        <a:latin typeface="Cambria Math" charset="0"/>
                      </a:rPr>
                      <m:t>𝐾</m:t>
                    </m:r>
                  </m:oMath>
                </a14:m>
                <a:r>
                  <a:rPr lang="es-ES"/>
                  <a:t>) en los siguientes casos:</a:t>
                </a:r>
              </a:p>
              <a:p>
                <a:pPr algn="just"/>
                <a:endParaRPr lang="es-ES"/>
              </a:p>
              <a:p>
                <a:pPr marL="514350" indent="-514350" algn="just">
                  <a:lnSpc>
                    <a:spcPct val="150000"/>
                  </a:lnSpc>
                  <a:buAutoNum type="alphaLcParenR"/>
                </a:pPr>
                <a:r>
                  <a:rPr lang="es-ES"/>
                  <a:t>Aumenta la intensidad del haz luminoso.</a:t>
                </a:r>
              </a:p>
              <a:p>
                <a:pPr marL="514350" indent="-514350" algn="just">
                  <a:lnSpc>
                    <a:spcPct val="150000"/>
                  </a:lnSpc>
                  <a:buAutoNum type="alphaLcParenR"/>
                </a:pPr>
                <a:r>
                  <a:rPr lang="es-ES"/>
                  <a:t>Aumenta la frecuencia del haz luminoso.</a:t>
                </a:r>
              </a:p>
              <a:p>
                <a:pPr marL="514350" indent="-514350" algn="just">
                  <a:lnSpc>
                    <a:spcPct val="150000"/>
                  </a:lnSpc>
                  <a:buAutoNum type="alphaLcParenR"/>
                </a:pPr>
                <a:r>
                  <a:rPr lang="es-ES"/>
                  <a:t>Disminuye la frecuencia del haz luminoso por debajo de la frecuencia de corte.</a:t>
                </a:r>
              </a:p>
              <a:p>
                <a:pPr marL="0" indent="0" algn="just">
                  <a:buNone/>
                </a:pPr>
                <a:endParaRPr lang="es-ES_tradnl"/>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1217" t="-2033" r="-1159" b="-1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uadroTexto 3"/>
              <p:cNvSpPr txBox="1"/>
              <p:nvPr/>
            </p:nvSpPr>
            <p:spPr>
              <a:xfrm>
                <a:off x="7824192" y="3284984"/>
                <a:ext cx="4007768" cy="584775"/>
              </a:xfrm>
              <a:prstGeom prst="rect">
                <a:avLst/>
              </a:prstGeom>
              <a:solidFill>
                <a:schemeClr val="accent6"/>
              </a:solidFill>
            </p:spPr>
            <p:txBody>
              <a:bodyPr wrap="square" rtlCol="0">
                <a:spAutoFit/>
              </a:bodyPr>
              <a:lstStyle/>
              <a:p>
                <a:pPr algn="ctr"/>
                <a14:m>
                  <m:oMath xmlns:m="http://schemas.openxmlformats.org/officeDocument/2006/math">
                    <m:r>
                      <a:rPr lang="es-ES" sz="3200" i="1" dirty="0" smtClean="0">
                        <a:latin typeface="Cambria Math" charset="0"/>
                      </a:rPr>
                      <m:t>#</m:t>
                    </m:r>
                    <m:r>
                      <a:rPr lang="es-ES" sz="3200" b="0" i="1" dirty="0" smtClean="0">
                        <a:latin typeface="Cambria Math" panose="02040503050406030204" pitchFamily="18" charset="0"/>
                      </a:rPr>
                      <m:t>𝑓</m:t>
                    </m:r>
                    <m:r>
                      <a:rPr lang="es-ES" sz="3200" i="1" dirty="0" smtClean="0">
                        <a:latin typeface="Cambria Math" charset="0"/>
                      </a:rPr>
                      <m:t>𝑒</m:t>
                    </m:r>
                  </m:oMath>
                </a14:m>
                <a:r>
                  <a:rPr lang="es-ES_tradnl" sz="3200" b="1"/>
                  <a:t> aumenta y </a:t>
                </a:r>
                <a14:m>
                  <m:oMath xmlns:m="http://schemas.openxmlformats.org/officeDocument/2006/math">
                    <m:r>
                      <a:rPr lang="es-ES" sz="3200" b="0" i="1" dirty="0" smtClean="0">
                        <a:latin typeface="Cambria Math" charset="0"/>
                      </a:rPr>
                      <m:t>𝐾</m:t>
                    </m:r>
                  </m:oMath>
                </a14:m>
                <a:r>
                  <a:rPr lang="es-ES_tradnl" sz="3200" b="1"/>
                  <a:t> cte</a:t>
                </a:r>
              </a:p>
            </p:txBody>
          </p:sp>
        </mc:Choice>
        <mc:Fallback xmlns="">
          <p:sp>
            <p:nvSpPr>
              <p:cNvPr id="4" name="CuadroTexto 3"/>
              <p:cNvSpPr txBox="1">
                <a:spLocks noRot="1" noChangeAspect="1" noMove="1" noResize="1" noEditPoints="1" noAdjustHandles="1" noChangeArrowheads="1" noChangeShapeType="1" noTextEdit="1"/>
              </p:cNvSpPr>
              <p:nvPr/>
            </p:nvSpPr>
            <p:spPr>
              <a:xfrm>
                <a:off x="7824192" y="3284984"/>
                <a:ext cx="4007768" cy="584775"/>
              </a:xfrm>
              <a:prstGeom prst="rect">
                <a:avLst/>
              </a:prstGeom>
              <a:blipFill>
                <a:blip r:embed="rId3"/>
                <a:stretch>
                  <a:fillRect t="-12500" r="-608"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uadroTexto 4"/>
              <p:cNvSpPr txBox="1"/>
              <p:nvPr/>
            </p:nvSpPr>
            <p:spPr>
              <a:xfrm>
                <a:off x="7824192" y="4046944"/>
                <a:ext cx="4007768" cy="584775"/>
              </a:xfrm>
              <a:prstGeom prst="rect">
                <a:avLst/>
              </a:prstGeom>
              <a:solidFill>
                <a:schemeClr val="accent6"/>
              </a:solidFill>
            </p:spPr>
            <p:txBody>
              <a:bodyPr wrap="square" rtlCol="0">
                <a:spAutoFit/>
              </a:bodyPr>
              <a:lstStyle/>
              <a:p>
                <a:pPr algn="ctr"/>
                <a14:m>
                  <m:oMath xmlns:m="http://schemas.openxmlformats.org/officeDocument/2006/math">
                    <m:r>
                      <a:rPr lang="es-ES" sz="3200" i="1" dirty="0" smtClean="0">
                        <a:latin typeface="Cambria Math" charset="0"/>
                      </a:rPr>
                      <m:t>#</m:t>
                    </m:r>
                    <m:r>
                      <a:rPr lang="es-ES" sz="3200" i="1" dirty="0" smtClean="0">
                        <a:latin typeface="Cambria Math" charset="0"/>
                      </a:rPr>
                      <m:t>𝑓𝑒</m:t>
                    </m:r>
                  </m:oMath>
                </a14:m>
                <a:r>
                  <a:rPr lang="es-ES_tradnl" sz="3200" b="1"/>
                  <a:t> cte y </a:t>
                </a:r>
                <a14:m>
                  <m:oMath xmlns:m="http://schemas.openxmlformats.org/officeDocument/2006/math">
                    <m:r>
                      <a:rPr lang="es-ES" sz="3200" b="0" i="1" dirty="0" smtClean="0">
                        <a:latin typeface="Cambria Math" charset="0"/>
                      </a:rPr>
                      <m:t>𝐾</m:t>
                    </m:r>
                  </m:oMath>
                </a14:m>
                <a:r>
                  <a:rPr lang="es-ES_tradnl" sz="3200" b="1"/>
                  <a:t> aumenta</a:t>
                </a:r>
              </a:p>
            </p:txBody>
          </p:sp>
        </mc:Choice>
        <mc:Fallback xmlns="">
          <p:sp>
            <p:nvSpPr>
              <p:cNvPr id="5" name="CuadroTexto 4"/>
              <p:cNvSpPr txBox="1">
                <a:spLocks noRot="1" noChangeAspect="1" noMove="1" noResize="1" noEditPoints="1" noAdjustHandles="1" noChangeArrowheads="1" noChangeShapeType="1" noTextEdit="1"/>
              </p:cNvSpPr>
              <p:nvPr/>
            </p:nvSpPr>
            <p:spPr>
              <a:xfrm>
                <a:off x="7824192" y="4046944"/>
                <a:ext cx="4007768" cy="584775"/>
              </a:xfrm>
              <a:prstGeom prst="rect">
                <a:avLst/>
              </a:prstGeom>
              <a:blipFill>
                <a:blip r:embed="rId4"/>
                <a:stretch>
                  <a:fillRect t="-12500" r="-608"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uadroTexto 5"/>
              <p:cNvSpPr txBox="1"/>
              <p:nvPr/>
            </p:nvSpPr>
            <p:spPr>
              <a:xfrm>
                <a:off x="6094895" y="5479774"/>
                <a:ext cx="5976664" cy="584775"/>
              </a:xfrm>
              <a:prstGeom prst="rect">
                <a:avLst/>
              </a:prstGeom>
              <a:solidFill>
                <a:schemeClr val="accent6"/>
              </a:solidFill>
            </p:spPr>
            <p:txBody>
              <a:bodyPr wrap="square" rtlCol="0">
                <a:spAutoFit/>
              </a:bodyPr>
              <a:lstStyle/>
              <a:p>
                <a:pPr algn="ctr"/>
                <a:r>
                  <a:rPr lang="es-ES_tradnl" sz="3200" b="1"/>
                  <a:t>No hay </a:t>
                </a:r>
                <a:r>
                  <a:rPr lang="es-ES_tradnl" sz="3200" b="1" err="1"/>
                  <a:t>emisi</a:t>
                </a:r>
                <a:r>
                  <a:rPr lang="es-ES" sz="3200" b="1" err="1"/>
                  <a:t>ón</a:t>
                </a:r>
                <a:r>
                  <a:rPr lang="es-ES" sz="3200" b="1"/>
                  <a:t> de e</a:t>
                </a:r>
                <a:r>
                  <a:rPr lang="es-ES" sz="3200" b="1" baseline="30000"/>
                  <a:t>-</a:t>
                </a:r>
                <a14:m>
                  <m:oMath xmlns:m="http://schemas.openxmlformats.org/officeDocument/2006/math">
                    <m:r>
                      <a:rPr lang="es-ES" sz="3200" b="1" i="0" dirty="0" smtClean="0">
                        <a:latin typeface="Cambria Math" panose="02040503050406030204" pitchFamily="18" charset="0"/>
                      </a:rPr>
                      <m:t> (</m:t>
                    </m:r>
                    <m:r>
                      <a:rPr lang="es-ES" sz="3200" i="1" dirty="0">
                        <a:latin typeface="Cambria Math" charset="0"/>
                      </a:rPr>
                      <m:t>𝑓𝑒</m:t>
                    </m:r>
                    <m:r>
                      <a:rPr lang="es-ES" sz="3200" b="0" i="1" dirty="0" smtClean="0">
                        <a:latin typeface="Cambria Math" panose="02040503050406030204" pitchFamily="18" charset="0"/>
                      </a:rPr>
                      <m:t>=0)</m:t>
                    </m:r>
                  </m:oMath>
                </a14:m>
                <a:endParaRPr lang="es-ES_tradnl" sz="3200" b="1"/>
              </a:p>
            </p:txBody>
          </p:sp>
        </mc:Choice>
        <mc:Fallback xmlns="">
          <p:sp>
            <p:nvSpPr>
              <p:cNvPr id="6" name="CuadroTexto 5"/>
              <p:cNvSpPr txBox="1">
                <a:spLocks noRot="1" noChangeAspect="1" noMove="1" noResize="1" noEditPoints="1" noAdjustHandles="1" noChangeArrowheads="1" noChangeShapeType="1" noTextEdit="1"/>
              </p:cNvSpPr>
              <p:nvPr/>
            </p:nvSpPr>
            <p:spPr>
              <a:xfrm>
                <a:off x="6094895" y="5479774"/>
                <a:ext cx="5976664" cy="584775"/>
              </a:xfrm>
              <a:prstGeom prst="rect">
                <a:avLst/>
              </a:prstGeom>
              <a:blipFill>
                <a:blip r:embed="rId5"/>
                <a:stretch>
                  <a:fillRect t="-12500" b="-34375"/>
                </a:stretch>
              </a:blipFill>
            </p:spPr>
            <p:txBody>
              <a:bodyPr/>
              <a:lstStyle/>
              <a:p>
                <a:r>
                  <a:rPr lang="en-US">
                    <a:noFill/>
                  </a:rPr>
                  <a:t> </a:t>
                </a:r>
              </a:p>
            </p:txBody>
          </p:sp>
        </mc:Fallback>
      </mc:AlternateContent>
    </p:spTree>
    <p:extLst>
      <p:ext uri="{BB962C8B-B14F-4D97-AF65-F5344CB8AC3E}">
        <p14:creationId xmlns:p14="http://schemas.microsoft.com/office/powerpoint/2010/main" val="51840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Ejemplo</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407368" y="1378226"/>
                <a:ext cx="11377264" cy="4798737"/>
              </a:xfrm>
            </p:spPr>
            <p:txBody>
              <a:bodyPr>
                <a:normAutofit lnSpcReduction="10000"/>
              </a:bodyPr>
              <a:lstStyle/>
              <a:p>
                <a:pPr marL="0" indent="0" algn="just">
                  <a:buNone/>
                </a:pPr>
                <a:r>
                  <a:rPr lang="es-ES" sz="3200"/>
                  <a:t>La energía mínima necesaria para extraer un electrón del sodio es de </a:t>
                </a:r>
                <a14:m>
                  <m:oMath xmlns:m="http://schemas.openxmlformats.org/officeDocument/2006/math">
                    <m:r>
                      <a:rPr lang="es-ES" sz="3200" i="1" dirty="0" smtClean="0">
                        <a:latin typeface="Cambria Math" charset="0"/>
                      </a:rPr>
                      <m:t>2,3</m:t>
                    </m:r>
                    <m:r>
                      <a:rPr lang="es-ES" sz="3200" b="0" i="1" dirty="0" smtClean="0">
                        <a:latin typeface="Cambria Math" panose="02040503050406030204" pitchFamily="18" charset="0"/>
                      </a:rPr>
                      <m:t> </m:t>
                    </m:r>
                    <m:r>
                      <a:rPr lang="es-ES" sz="3200" i="1" dirty="0" smtClean="0">
                        <a:latin typeface="Cambria Math" charset="0"/>
                      </a:rPr>
                      <m:t>𝑒𝑉</m:t>
                    </m:r>
                  </m:oMath>
                </a14:m>
                <a:r>
                  <a:rPr lang="es-ES" sz="3200"/>
                  <a:t>. Explique si se producirá el EF cuando se ilumina una lámina de sodio con las siguientes radiaciones y encuentre la energía máxima de los electrones (si los hay).</a:t>
                </a:r>
              </a:p>
              <a:p>
                <a:pPr marL="0" indent="0">
                  <a:buNone/>
                </a:pPr>
                <a:endParaRPr lang="es-ES" sz="3200"/>
              </a:p>
              <a:p>
                <a:pPr marL="0" indent="0">
                  <a:buNone/>
                </a:pPr>
                <a:r>
                  <a:rPr lang="es-ES" sz="3200" b="1">
                    <a:solidFill>
                      <a:srgbClr val="FF0000"/>
                    </a:solidFill>
                  </a:rPr>
                  <a:t>Luz roja</a:t>
                </a:r>
              </a:p>
              <a:p>
                <a:pPr marL="0" indent="0">
                  <a:buNone/>
                </a:pPr>
                <a14:m>
                  <m:oMathPara xmlns:m="http://schemas.openxmlformats.org/officeDocument/2006/math">
                    <m:oMathParaPr>
                      <m:jc m:val="left"/>
                    </m:oMathParaPr>
                    <m:oMath xmlns:m="http://schemas.openxmlformats.org/officeDocument/2006/math">
                      <m:r>
                        <a:rPr lang="es-ES" sz="3200" i="1" dirty="0" smtClean="0">
                          <a:latin typeface="Cambria Math" charset="0"/>
                        </a:rPr>
                        <m:t>680</m:t>
                      </m:r>
                      <m:r>
                        <a:rPr lang="es-ES" sz="3200" i="1" dirty="0" smtClean="0">
                          <a:latin typeface="Cambria Math" charset="0"/>
                        </a:rPr>
                        <m:t>𝑛𝑚</m:t>
                      </m:r>
                    </m:oMath>
                  </m:oMathPara>
                </a14:m>
                <a:endParaRPr lang="es-ES" sz="3200"/>
              </a:p>
              <a:p>
                <a:pPr marL="0" indent="0">
                  <a:buNone/>
                </a:pPr>
                <a:endParaRPr lang="es-ES" sz="3200"/>
              </a:p>
              <a:p>
                <a:pPr marL="0" indent="0">
                  <a:buNone/>
                </a:pPr>
                <a:r>
                  <a:rPr lang="es-ES" sz="3200" b="1">
                    <a:solidFill>
                      <a:srgbClr val="0432FF"/>
                    </a:solidFill>
                  </a:rPr>
                  <a:t>Luz azul</a:t>
                </a:r>
              </a:p>
              <a:p>
                <a:pPr marL="0" indent="0">
                  <a:buNone/>
                </a:pPr>
                <a14:m>
                  <m:oMathPara xmlns:m="http://schemas.openxmlformats.org/officeDocument/2006/math">
                    <m:oMathParaPr>
                      <m:jc m:val="left"/>
                    </m:oMathParaPr>
                    <m:oMath xmlns:m="http://schemas.openxmlformats.org/officeDocument/2006/math">
                      <m:r>
                        <a:rPr lang="es-ES" sz="3200" i="1" dirty="0" smtClean="0">
                          <a:latin typeface="Cambria Math" charset="0"/>
                        </a:rPr>
                        <m:t>360</m:t>
                      </m:r>
                      <m:r>
                        <a:rPr lang="es-ES" sz="3200" i="1" dirty="0" smtClean="0">
                          <a:latin typeface="Cambria Math" charset="0"/>
                        </a:rPr>
                        <m:t>𝑛𝑚</m:t>
                      </m:r>
                    </m:oMath>
                  </m:oMathPara>
                </a14:m>
                <a:endParaRPr lang="es-ES_tradnl" sz="320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407368" y="1378226"/>
                <a:ext cx="11377264" cy="4798737"/>
              </a:xfrm>
              <a:blipFill>
                <a:blip r:embed="rId2"/>
                <a:stretch>
                  <a:fillRect l="-1393" t="-3431" r="-1340"/>
                </a:stretch>
              </a:blipFill>
            </p:spPr>
            <p:txBody>
              <a:bodyPr/>
              <a:lstStyle/>
              <a:p>
                <a:r>
                  <a:rPr lang="en-US">
                    <a:noFill/>
                  </a:rPr>
                  <a:t> </a:t>
                </a:r>
              </a:p>
            </p:txBody>
          </p:sp>
        </mc:Fallback>
      </mc:AlternateContent>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451" y="116632"/>
            <a:ext cx="2725495" cy="829185"/>
          </a:xfrm>
          <a:prstGeom prst="rect">
            <a:avLst/>
          </a:prstGeom>
        </p:spPr>
      </p:pic>
      <mc:AlternateContent xmlns:mc="http://schemas.openxmlformats.org/markup-compatibility/2006" xmlns:a14="http://schemas.microsoft.com/office/drawing/2010/main">
        <mc:Choice Requires="a14">
          <p:sp>
            <p:nvSpPr>
              <p:cNvPr id="7" name="CuadroTexto 6"/>
              <p:cNvSpPr txBox="1"/>
              <p:nvPr/>
            </p:nvSpPr>
            <p:spPr>
              <a:xfrm>
                <a:off x="4871864" y="3324928"/>
                <a:ext cx="608993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3200" b="0" i="1" smtClean="0">
                              <a:latin typeface="Cambria Math" panose="02040503050406030204" pitchFamily="18" charset="0"/>
                            </a:rPr>
                          </m:ctrlPr>
                        </m:sSubPr>
                        <m:e>
                          <m:r>
                            <a:rPr lang="es-ES" sz="3200" b="0" i="1" smtClean="0">
                              <a:latin typeface="Cambria Math" charset="0"/>
                            </a:rPr>
                            <m:t>𝐸</m:t>
                          </m:r>
                        </m:e>
                        <m:sub>
                          <m:r>
                            <a:rPr lang="es-ES" sz="3200" b="0" i="1" smtClean="0">
                              <a:latin typeface="Cambria Math" charset="0"/>
                            </a:rPr>
                            <m:t>𝑚𝑖𝑛</m:t>
                          </m:r>
                        </m:sub>
                      </m:sSub>
                      <m:r>
                        <a:rPr lang="es-ES" sz="3200" b="0" i="1" smtClean="0">
                          <a:latin typeface="Cambria Math" charset="0"/>
                        </a:rPr>
                        <m:t>=2,3</m:t>
                      </m:r>
                      <m:r>
                        <a:rPr lang="es-ES" sz="3200" b="0" i="1" smtClean="0">
                          <a:latin typeface="Cambria Math" charset="0"/>
                        </a:rPr>
                        <m:t>𝑒𝑉</m:t>
                      </m:r>
                      <m:r>
                        <a:rPr lang="es-ES" sz="3200" b="0" i="1" smtClean="0">
                          <a:latin typeface="Cambria Math" charset="0"/>
                        </a:rPr>
                        <m:t>=3,68×</m:t>
                      </m:r>
                      <m:sSup>
                        <m:sSupPr>
                          <m:ctrlPr>
                            <a:rPr lang="es-ES" sz="3200" b="0" i="1" smtClean="0">
                              <a:latin typeface="Cambria Math" panose="02040503050406030204" pitchFamily="18" charset="0"/>
                            </a:rPr>
                          </m:ctrlPr>
                        </m:sSupPr>
                        <m:e>
                          <m:r>
                            <a:rPr lang="es-ES" sz="3200" b="0" i="1" smtClean="0">
                              <a:latin typeface="Cambria Math" charset="0"/>
                            </a:rPr>
                            <m:t>10</m:t>
                          </m:r>
                        </m:e>
                        <m:sup>
                          <m:r>
                            <a:rPr lang="es-ES" sz="3200" b="0" i="1" smtClean="0">
                              <a:latin typeface="Cambria Math" charset="0"/>
                            </a:rPr>
                            <m:t>−19</m:t>
                          </m:r>
                        </m:sup>
                      </m:sSup>
                      <m:r>
                        <a:rPr lang="es-ES" sz="3200" b="0" i="1" smtClean="0">
                          <a:latin typeface="Cambria Math" charset="0"/>
                        </a:rPr>
                        <m:t>𝐽</m:t>
                      </m:r>
                      <m:r>
                        <a:rPr lang="es-ES" sz="3200" b="0" i="1" smtClean="0">
                          <a:latin typeface="Cambria Math" charset="0"/>
                        </a:rPr>
                        <m:t>=</m:t>
                      </m:r>
                      <m:r>
                        <a:rPr lang="es-ES" sz="3200" b="0" i="1" smtClean="0">
                          <a:latin typeface="Cambria Math" charset="0"/>
                        </a:rPr>
                        <m:t>𝜙</m:t>
                      </m:r>
                    </m:oMath>
                  </m:oMathPara>
                </a14:m>
                <a:endParaRPr lang="es-ES_tradnl" sz="3200"/>
              </a:p>
            </p:txBody>
          </p:sp>
        </mc:Choice>
        <mc:Fallback xmlns="">
          <p:sp>
            <p:nvSpPr>
              <p:cNvPr id="7" name="CuadroTexto 6"/>
              <p:cNvSpPr txBox="1">
                <a:spLocks noRot="1" noChangeAspect="1" noMove="1" noResize="1" noEditPoints="1" noAdjustHandles="1" noChangeArrowheads="1" noChangeShapeType="1" noTextEdit="1"/>
              </p:cNvSpPr>
              <p:nvPr/>
            </p:nvSpPr>
            <p:spPr>
              <a:xfrm>
                <a:off x="4871864" y="3324928"/>
                <a:ext cx="6089936" cy="492443"/>
              </a:xfrm>
              <a:prstGeom prst="rect">
                <a:avLst/>
              </a:prstGeom>
              <a:blipFill>
                <a:blip r:embed="rId4"/>
                <a:stretch>
                  <a:fillRect r="-1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4871864" y="4282596"/>
                <a:ext cx="5803768" cy="1018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3200" b="0" i="1" smtClean="0">
                              <a:latin typeface="Cambria Math" panose="02040503050406030204" pitchFamily="18" charset="0"/>
                            </a:rPr>
                          </m:ctrlPr>
                        </m:sSubPr>
                        <m:e>
                          <m:r>
                            <a:rPr lang="es-ES" sz="3200" b="0" i="1" smtClean="0">
                              <a:latin typeface="Cambria Math" charset="0"/>
                            </a:rPr>
                            <m:t>𝐸</m:t>
                          </m:r>
                        </m:e>
                        <m:sub>
                          <m:r>
                            <a:rPr lang="es-ES" sz="3200" b="0" i="1" smtClean="0">
                              <a:latin typeface="Cambria Math" charset="0"/>
                            </a:rPr>
                            <m:t>𝑚𝑖𝑛</m:t>
                          </m:r>
                        </m:sub>
                      </m:sSub>
                      <m:r>
                        <a:rPr lang="es-ES" sz="3200" b="0" i="1" smtClean="0">
                          <a:latin typeface="Cambria Math" charset="0"/>
                        </a:rPr>
                        <m:t>=</m:t>
                      </m:r>
                      <m:r>
                        <a:rPr lang="es-ES" sz="3200" b="0" i="1" smtClean="0">
                          <a:latin typeface="Cambria Math" charset="0"/>
                        </a:rPr>
                        <m:t>h</m:t>
                      </m:r>
                      <m:sSub>
                        <m:sSubPr>
                          <m:ctrlPr>
                            <a:rPr lang="es-ES" sz="3200" b="0" i="1" smtClean="0">
                              <a:latin typeface="Cambria Math" panose="02040503050406030204" pitchFamily="18" charset="0"/>
                            </a:rPr>
                          </m:ctrlPr>
                        </m:sSubPr>
                        <m:e>
                          <m:r>
                            <a:rPr lang="es-ES" sz="3200" b="0" i="1" smtClean="0">
                              <a:latin typeface="Cambria Math" charset="0"/>
                            </a:rPr>
                            <m:t>𝑓</m:t>
                          </m:r>
                        </m:e>
                        <m:sub>
                          <m:r>
                            <a:rPr lang="es-ES" sz="3200" b="0" i="1" smtClean="0">
                              <a:latin typeface="Cambria Math" charset="0"/>
                            </a:rPr>
                            <m:t>0</m:t>
                          </m:r>
                        </m:sub>
                      </m:sSub>
                      <m:r>
                        <a:rPr lang="es-ES" sz="3200" b="0" i="1" smtClean="0">
                          <a:latin typeface="Cambria Math" charset="0"/>
                        </a:rPr>
                        <m:t>=</m:t>
                      </m:r>
                      <m:f>
                        <m:fPr>
                          <m:ctrlPr>
                            <a:rPr lang="es-ES" sz="3200" b="0" i="1" smtClean="0">
                              <a:latin typeface="Cambria Math" panose="02040503050406030204" pitchFamily="18" charset="0"/>
                            </a:rPr>
                          </m:ctrlPr>
                        </m:fPr>
                        <m:num>
                          <m:r>
                            <a:rPr lang="es-ES" sz="3200" b="0" i="1" smtClean="0">
                              <a:latin typeface="Cambria Math" charset="0"/>
                            </a:rPr>
                            <m:t>h𝑐</m:t>
                          </m:r>
                        </m:num>
                        <m:den>
                          <m:sSub>
                            <m:sSubPr>
                              <m:ctrlPr>
                                <a:rPr lang="es-ES" sz="3200" b="0" i="1" smtClean="0">
                                  <a:latin typeface="Cambria Math" panose="02040503050406030204" pitchFamily="18" charset="0"/>
                                </a:rPr>
                              </m:ctrlPr>
                            </m:sSubPr>
                            <m:e>
                              <m:r>
                                <a:rPr lang="es-ES" sz="3200" b="0" i="1" smtClean="0">
                                  <a:latin typeface="Cambria Math" charset="0"/>
                                </a:rPr>
                                <m:t>𝜆</m:t>
                              </m:r>
                            </m:e>
                            <m:sub>
                              <m:r>
                                <a:rPr lang="es-ES" sz="3200" b="0" i="1" smtClean="0">
                                  <a:latin typeface="Cambria Math" charset="0"/>
                                </a:rPr>
                                <m:t>0</m:t>
                              </m:r>
                            </m:sub>
                          </m:sSub>
                        </m:den>
                      </m:f>
                      <m:r>
                        <a:rPr lang="es-ES" sz="3200" b="0" i="1" smtClean="0">
                          <a:latin typeface="Cambria Math" charset="0"/>
                        </a:rPr>
                        <m:t>=3,68×</m:t>
                      </m:r>
                      <m:sSup>
                        <m:sSupPr>
                          <m:ctrlPr>
                            <a:rPr lang="es-ES" sz="3200" b="0" i="1" smtClean="0">
                              <a:latin typeface="Cambria Math" panose="02040503050406030204" pitchFamily="18" charset="0"/>
                            </a:rPr>
                          </m:ctrlPr>
                        </m:sSupPr>
                        <m:e>
                          <m:r>
                            <a:rPr lang="es-ES" sz="3200" b="0" i="1" smtClean="0">
                              <a:latin typeface="Cambria Math" charset="0"/>
                            </a:rPr>
                            <m:t>10</m:t>
                          </m:r>
                        </m:e>
                        <m:sup>
                          <m:r>
                            <a:rPr lang="es-ES" sz="3200" b="0" i="1" smtClean="0">
                              <a:latin typeface="Cambria Math" charset="0"/>
                            </a:rPr>
                            <m:t>−19</m:t>
                          </m:r>
                        </m:sup>
                      </m:sSup>
                      <m:r>
                        <a:rPr lang="es-ES" sz="3200" b="0" i="1" smtClean="0">
                          <a:latin typeface="Cambria Math" charset="0"/>
                        </a:rPr>
                        <m:t>𝐽</m:t>
                      </m:r>
                    </m:oMath>
                  </m:oMathPara>
                </a14:m>
                <a:endParaRPr lang="es-ES_tradnl" sz="3200"/>
              </a:p>
            </p:txBody>
          </p:sp>
        </mc:Choice>
        <mc:Fallback xmlns="">
          <p:sp>
            <p:nvSpPr>
              <p:cNvPr id="8" name="CuadroTexto 7"/>
              <p:cNvSpPr txBox="1">
                <a:spLocks noRot="1" noChangeAspect="1" noMove="1" noResize="1" noEditPoints="1" noAdjustHandles="1" noChangeArrowheads="1" noChangeShapeType="1" noTextEdit="1"/>
              </p:cNvSpPr>
              <p:nvPr/>
            </p:nvSpPr>
            <p:spPr>
              <a:xfrm>
                <a:off x="4871864" y="4282596"/>
                <a:ext cx="5803768" cy="1018612"/>
              </a:xfrm>
              <a:prstGeom prst="rect">
                <a:avLst/>
              </a:prstGeom>
              <a:blipFill>
                <a:blip r:embed="rId5"/>
                <a:stretch>
                  <a:fillRect r="-3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ángulo 8"/>
              <p:cNvSpPr/>
              <p:nvPr/>
            </p:nvSpPr>
            <p:spPr>
              <a:xfrm>
                <a:off x="5735960" y="5630871"/>
                <a:ext cx="3856440" cy="11104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3200" b="0" i="1" smtClean="0">
                              <a:solidFill>
                                <a:prstClr val="black"/>
                              </a:solidFill>
                              <a:latin typeface="Cambria Math" panose="02040503050406030204" pitchFamily="18" charset="0"/>
                            </a:rPr>
                          </m:ctrlPr>
                        </m:sSubPr>
                        <m:e>
                          <m:r>
                            <a:rPr lang="es-ES" sz="3200" i="1" smtClean="0">
                              <a:solidFill>
                                <a:prstClr val="black"/>
                              </a:solidFill>
                              <a:latin typeface="Cambria Math" charset="0"/>
                            </a:rPr>
                            <m:t>𝜆</m:t>
                          </m:r>
                        </m:e>
                        <m:sub>
                          <m:r>
                            <a:rPr lang="es-ES" sz="3200" b="0" i="1" smtClean="0">
                              <a:solidFill>
                                <a:prstClr val="black"/>
                              </a:solidFill>
                              <a:latin typeface="Cambria Math" charset="0"/>
                            </a:rPr>
                            <m:t>0</m:t>
                          </m:r>
                        </m:sub>
                      </m:sSub>
                      <m:r>
                        <a:rPr lang="es-ES" sz="3200" i="1">
                          <a:solidFill>
                            <a:prstClr val="black"/>
                          </a:solidFill>
                          <a:latin typeface="Cambria Math" charset="0"/>
                        </a:rPr>
                        <m:t>=</m:t>
                      </m:r>
                      <m:f>
                        <m:fPr>
                          <m:ctrlPr>
                            <a:rPr lang="es-ES" sz="3200" i="1">
                              <a:solidFill>
                                <a:prstClr val="black"/>
                              </a:solidFill>
                              <a:latin typeface="Cambria Math" panose="02040503050406030204" pitchFamily="18" charset="0"/>
                            </a:rPr>
                          </m:ctrlPr>
                        </m:fPr>
                        <m:num>
                          <m:r>
                            <a:rPr lang="es-ES" sz="3200" i="1">
                              <a:solidFill>
                                <a:prstClr val="black"/>
                              </a:solidFill>
                              <a:latin typeface="Cambria Math" charset="0"/>
                            </a:rPr>
                            <m:t>h𝑐</m:t>
                          </m:r>
                        </m:num>
                        <m:den>
                          <m:sSub>
                            <m:sSubPr>
                              <m:ctrlPr>
                                <a:rPr lang="es-ES" sz="3200" i="1">
                                  <a:solidFill>
                                    <a:prstClr val="black"/>
                                  </a:solidFill>
                                  <a:latin typeface="Cambria Math" panose="02040503050406030204" pitchFamily="18" charset="0"/>
                                </a:rPr>
                              </m:ctrlPr>
                            </m:sSubPr>
                            <m:e>
                              <m:r>
                                <a:rPr lang="es-ES" sz="3200" i="1">
                                  <a:solidFill>
                                    <a:prstClr val="black"/>
                                  </a:solidFill>
                                  <a:latin typeface="Cambria Math" charset="0"/>
                                </a:rPr>
                                <m:t>𝐸</m:t>
                              </m:r>
                            </m:e>
                            <m:sub>
                              <m:r>
                                <a:rPr lang="es-ES" sz="3200" i="1">
                                  <a:solidFill>
                                    <a:prstClr val="black"/>
                                  </a:solidFill>
                                  <a:latin typeface="Cambria Math" charset="0"/>
                                </a:rPr>
                                <m:t>𝑚𝑖𝑛</m:t>
                              </m:r>
                            </m:sub>
                          </m:sSub>
                        </m:den>
                      </m:f>
                      <m:r>
                        <a:rPr lang="es-ES" sz="3200" i="1">
                          <a:solidFill>
                            <a:prstClr val="black"/>
                          </a:solidFill>
                          <a:latin typeface="Cambria Math" charset="0"/>
                        </a:rPr>
                        <m:t>=540</m:t>
                      </m:r>
                      <m:r>
                        <a:rPr lang="es-ES" sz="3200" i="1">
                          <a:solidFill>
                            <a:prstClr val="black"/>
                          </a:solidFill>
                          <a:latin typeface="Cambria Math" charset="0"/>
                        </a:rPr>
                        <m:t>𝑛𝑚</m:t>
                      </m:r>
                    </m:oMath>
                  </m:oMathPara>
                </a14:m>
                <a:endParaRPr lang="es-ES_tradnl"/>
              </a:p>
            </p:txBody>
          </p:sp>
        </mc:Choice>
        <mc:Fallback xmlns="">
          <p:sp>
            <p:nvSpPr>
              <p:cNvPr id="9" name="Rectángulo 8"/>
              <p:cNvSpPr>
                <a:spLocks noRot="1" noChangeAspect="1" noMove="1" noResize="1" noEditPoints="1" noAdjustHandles="1" noChangeArrowheads="1" noChangeShapeType="1" noTextEdit="1"/>
              </p:cNvSpPr>
              <p:nvPr/>
            </p:nvSpPr>
            <p:spPr>
              <a:xfrm>
                <a:off x="5735960" y="5630871"/>
                <a:ext cx="3856440" cy="111049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7610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a:t>Intensidad de un haz de fotones</a:t>
            </a:r>
          </a:p>
        </p:txBody>
      </p:sp>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8" y="2564904"/>
            <a:ext cx="2901326" cy="254156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8846B3A-C208-D232-3DDC-47C2B874FBFE}"/>
                  </a:ext>
                </a:extLst>
              </p:cNvPr>
              <p:cNvSpPr txBox="1"/>
              <p:nvPr/>
            </p:nvSpPr>
            <p:spPr>
              <a:xfrm>
                <a:off x="3071664" y="1268760"/>
                <a:ext cx="8712968" cy="5315686"/>
              </a:xfrm>
              <a:prstGeom prst="rect">
                <a:avLst/>
              </a:prstGeom>
              <a:noFill/>
            </p:spPr>
            <p:txBody>
              <a:bodyPr wrap="square" rtlCol="0">
                <a:spAutoFit/>
              </a:bodyPr>
              <a:lstStyle/>
              <a:p>
                <a:r>
                  <a:rPr lang="es-ES_tradnl"/>
                  <a:t>La intensidad de un haz de luz es la energía por unidad de tiempo por unidad de área que llega a una superficie transversal al haz. </a:t>
                </a:r>
              </a:p>
              <a:p>
                <a:endParaRPr lang="es-ES_tradnl"/>
              </a:p>
              <a:p>
                <a:r>
                  <a:rPr lang="es-ES_tradnl"/>
                  <a:t>Suponemos un haz monocromático de frecuencia </a:t>
                </a:r>
                <a14:m>
                  <m:oMath xmlns:m="http://schemas.openxmlformats.org/officeDocument/2006/math">
                    <m:r>
                      <a:rPr lang="es-ES_tradnl" i="1" dirty="0" smtClean="0">
                        <a:solidFill>
                          <a:srgbClr val="FF0000"/>
                        </a:solidFill>
                        <a:latin typeface="Cambria Math" panose="02040503050406030204" pitchFamily="18" charset="0"/>
                      </a:rPr>
                      <m:t>𝑓</m:t>
                    </m:r>
                  </m:oMath>
                </a14:m>
                <a:r>
                  <a:rPr lang="es-ES_tradnl"/>
                  <a:t> que tiene </a:t>
                </a:r>
                <a14:m>
                  <m:oMath xmlns:m="http://schemas.openxmlformats.org/officeDocument/2006/math">
                    <m:r>
                      <a:rPr lang="es-ES_tradnl" i="1" dirty="0" smtClean="0">
                        <a:solidFill>
                          <a:srgbClr val="FF0000"/>
                        </a:solidFill>
                        <a:latin typeface="Cambria Math" panose="02040503050406030204" pitchFamily="18" charset="0"/>
                      </a:rPr>
                      <m:t>𝑛</m:t>
                    </m:r>
                  </m:oMath>
                </a14:m>
                <a:r>
                  <a:rPr lang="es-ES_tradnl">
                    <a:solidFill>
                      <a:srgbClr val="FF0000"/>
                    </a:solidFill>
                  </a:rPr>
                  <a:t> [</a:t>
                </a:r>
                <a14:m>
                  <m:oMath xmlns:m="http://schemas.openxmlformats.org/officeDocument/2006/math">
                    <m:r>
                      <a:rPr lang="es-ES_tradnl" i="1" dirty="0" smtClean="0">
                        <a:solidFill>
                          <a:srgbClr val="FF0000"/>
                        </a:solidFill>
                        <a:latin typeface="Cambria Math" panose="02040503050406030204" pitchFamily="18" charset="0"/>
                      </a:rPr>
                      <m:t>𝑓𝑜𝑡𝑜𝑛𝑒𝑠</m:t>
                    </m:r>
                  </m:oMath>
                </a14:m>
                <a:r>
                  <a:rPr lang="es-ES_tradnl">
                    <a:solidFill>
                      <a:srgbClr val="FF0000"/>
                    </a:solidFill>
                  </a:rPr>
                  <a:t>/</a:t>
                </a:r>
                <a14:m>
                  <m:oMath xmlns:m="http://schemas.openxmlformats.org/officeDocument/2006/math">
                    <m:sSup>
                      <m:sSupPr>
                        <m:ctrlPr>
                          <a:rPr lang="es-ES_tradnl" i="1" smtClean="0">
                            <a:solidFill>
                              <a:srgbClr val="FF0000"/>
                            </a:solidFill>
                            <a:latin typeface="Cambria Math" panose="02040503050406030204" pitchFamily="18" charset="0"/>
                          </a:rPr>
                        </m:ctrlPr>
                      </m:sSupPr>
                      <m:e>
                        <m:r>
                          <a:rPr lang="es-ES" b="0" i="1" smtClean="0">
                            <a:solidFill>
                              <a:srgbClr val="FF0000"/>
                            </a:solidFill>
                            <a:latin typeface="Cambria Math" panose="02040503050406030204" pitchFamily="18" charset="0"/>
                          </a:rPr>
                          <m:t>𝑚</m:t>
                        </m:r>
                      </m:e>
                      <m:sup>
                        <m:r>
                          <a:rPr lang="es-ES" b="0" i="1" smtClean="0">
                            <a:solidFill>
                              <a:srgbClr val="FF0000"/>
                            </a:solidFill>
                            <a:latin typeface="Cambria Math" panose="02040503050406030204" pitchFamily="18" charset="0"/>
                          </a:rPr>
                          <m:t>3</m:t>
                        </m:r>
                      </m:sup>
                    </m:sSup>
                  </m:oMath>
                </a14:m>
                <a:r>
                  <a:rPr lang="es-ES_tradnl">
                    <a:solidFill>
                      <a:srgbClr val="FF0000"/>
                    </a:solidFill>
                  </a:rPr>
                  <a:t>].  </a:t>
                </a:r>
                <a:r>
                  <a:rPr lang="es-ES_tradnl"/>
                  <a:t>La sección transversal del haz es </a:t>
                </a:r>
                <a14:m>
                  <m:oMath xmlns:m="http://schemas.openxmlformats.org/officeDocument/2006/math">
                    <m:r>
                      <a:rPr lang="es-ES_tradnl" i="1" dirty="0" smtClean="0">
                        <a:solidFill>
                          <a:srgbClr val="FF0000"/>
                        </a:solidFill>
                        <a:latin typeface="Cambria Math" panose="02040503050406030204" pitchFamily="18" charset="0"/>
                      </a:rPr>
                      <m:t>𝐴</m:t>
                    </m:r>
                  </m:oMath>
                </a14:m>
                <a:r>
                  <a:rPr lang="es-ES_tradnl"/>
                  <a:t>.</a:t>
                </a:r>
              </a:p>
              <a:p>
                <a:endParaRPr lang="es-ES_tradnl"/>
              </a:p>
              <a:p>
                <a:endParaRPr lang="es-ES_tradnl"/>
              </a:p>
              <a:p>
                <a:endParaRPr lang="es-ES_tradnl"/>
              </a:p>
              <a:p>
                <a:endParaRPr lang="es-ES_tradnl"/>
              </a:p>
              <a:p>
                <a:endParaRPr lang="es-ES_tradnl"/>
              </a:p>
              <a:p>
                <a:endParaRPr lang="es-ES_tradnl"/>
              </a:p>
              <a:p>
                <a:endParaRPr lang="es-ES_tradnl"/>
              </a:p>
              <a:p>
                <a:r>
                  <a:rPr lang="es-ES_tradnl"/>
                  <a:t>De esta forma la energía contenida en el cilindro de la figura, </a:t>
                </a:r>
                <a14:m>
                  <m:oMath xmlns:m="http://schemas.openxmlformats.org/officeDocument/2006/math">
                    <m:r>
                      <a:rPr lang="es-ES" i="1" smtClean="0">
                        <a:solidFill>
                          <a:srgbClr val="FF0000"/>
                        </a:solidFill>
                        <a:latin typeface="Cambria Math" panose="02040503050406030204" pitchFamily="18" charset="0"/>
                        <a:ea typeface="Cambria Math" panose="02040503050406030204" pitchFamily="18" charset="0"/>
                      </a:rPr>
                      <m:t>∆</m:t>
                    </m:r>
                    <m:r>
                      <a:rPr lang="es-ES" b="0" i="1" smtClean="0">
                        <a:solidFill>
                          <a:srgbClr val="FF0000"/>
                        </a:solidFill>
                        <a:latin typeface="Cambria Math" panose="02040503050406030204" pitchFamily="18" charset="0"/>
                        <a:ea typeface="Cambria Math" panose="02040503050406030204" pitchFamily="18" charset="0"/>
                      </a:rPr>
                      <m:t>𝐸</m:t>
                    </m:r>
                    <m:r>
                      <a:rPr lang="es-ES" b="0" i="1" smtClean="0">
                        <a:solidFill>
                          <a:srgbClr val="FF0000"/>
                        </a:solidFill>
                        <a:latin typeface="Cambria Math" panose="02040503050406030204" pitchFamily="18" charset="0"/>
                        <a:ea typeface="Cambria Math" panose="02040503050406030204" pitchFamily="18" charset="0"/>
                      </a:rPr>
                      <m:t>=</m:t>
                    </m:r>
                    <m:r>
                      <a:rPr lang="es-ES" b="0" i="1" smtClean="0">
                        <a:solidFill>
                          <a:srgbClr val="FF0000"/>
                        </a:solidFill>
                        <a:latin typeface="Cambria Math" panose="02040503050406030204" pitchFamily="18" charset="0"/>
                        <a:ea typeface="Cambria Math" panose="02040503050406030204" pitchFamily="18" charset="0"/>
                      </a:rPr>
                      <m:t>𝐴</m:t>
                    </m:r>
                    <m:r>
                      <a:rPr lang="es-ES" b="0" i="1" smtClean="0">
                        <a:solidFill>
                          <a:srgbClr val="FF0000"/>
                        </a:solidFill>
                        <a:latin typeface="Cambria Math" panose="02040503050406030204" pitchFamily="18" charset="0"/>
                        <a:ea typeface="Cambria Math" panose="02040503050406030204" pitchFamily="18" charset="0"/>
                      </a:rPr>
                      <m:t> </m:t>
                    </m:r>
                    <m:r>
                      <a:rPr lang="es-ES" b="0" i="1" smtClean="0">
                        <a:solidFill>
                          <a:srgbClr val="FF0000"/>
                        </a:solidFill>
                        <a:latin typeface="Cambria Math" panose="02040503050406030204" pitchFamily="18" charset="0"/>
                        <a:ea typeface="Cambria Math" panose="02040503050406030204" pitchFamily="18" charset="0"/>
                      </a:rPr>
                      <m:t>𝑐</m:t>
                    </m:r>
                    <m:r>
                      <a:rPr lang="es-ES" i="1">
                        <a:solidFill>
                          <a:srgbClr val="FF0000"/>
                        </a:solidFill>
                        <a:latin typeface="Cambria Math" panose="02040503050406030204" pitchFamily="18" charset="0"/>
                        <a:ea typeface="Cambria Math" panose="02040503050406030204" pitchFamily="18" charset="0"/>
                      </a:rPr>
                      <m:t>∆</m:t>
                    </m:r>
                    <m:r>
                      <a:rPr lang="es-ES" b="0" i="1" smtClean="0">
                        <a:solidFill>
                          <a:srgbClr val="FF0000"/>
                        </a:solidFill>
                        <a:latin typeface="Cambria Math" panose="02040503050406030204" pitchFamily="18" charset="0"/>
                        <a:ea typeface="Cambria Math" panose="02040503050406030204" pitchFamily="18" charset="0"/>
                      </a:rPr>
                      <m:t>𝑡</m:t>
                    </m:r>
                    <m:r>
                      <a:rPr lang="es-ES" b="0" i="1" smtClean="0">
                        <a:solidFill>
                          <a:srgbClr val="FF0000"/>
                        </a:solidFill>
                        <a:latin typeface="Cambria Math" panose="02040503050406030204" pitchFamily="18" charset="0"/>
                        <a:ea typeface="Cambria Math" panose="02040503050406030204" pitchFamily="18" charset="0"/>
                      </a:rPr>
                      <m:t>·</m:t>
                    </m:r>
                    <m:r>
                      <a:rPr lang="es-ES" b="0" i="1" smtClean="0">
                        <a:solidFill>
                          <a:srgbClr val="FF0000"/>
                        </a:solidFill>
                        <a:latin typeface="Cambria Math" panose="02040503050406030204" pitchFamily="18" charset="0"/>
                        <a:ea typeface="Cambria Math" panose="02040503050406030204" pitchFamily="18" charset="0"/>
                      </a:rPr>
                      <m:t>𝑛</m:t>
                    </m:r>
                    <m:r>
                      <a:rPr lang="es-ES" b="0" i="1" smtClean="0">
                        <a:solidFill>
                          <a:srgbClr val="FF0000"/>
                        </a:solidFill>
                        <a:latin typeface="Cambria Math" panose="02040503050406030204" pitchFamily="18" charset="0"/>
                        <a:ea typeface="Cambria Math" panose="02040503050406030204" pitchFamily="18" charset="0"/>
                      </a:rPr>
                      <m:t>·</m:t>
                    </m:r>
                    <m:r>
                      <a:rPr lang="es-ES" b="0" i="1" smtClean="0">
                        <a:solidFill>
                          <a:srgbClr val="FF0000"/>
                        </a:solidFill>
                        <a:latin typeface="Cambria Math" panose="02040503050406030204" pitchFamily="18" charset="0"/>
                        <a:ea typeface="Cambria Math" panose="02040503050406030204" pitchFamily="18" charset="0"/>
                      </a:rPr>
                      <m:t>h𝑓</m:t>
                    </m:r>
                    <m:r>
                      <a:rPr lang="es-ES" b="0" i="1" smtClean="0">
                        <a:solidFill>
                          <a:srgbClr val="FF0000"/>
                        </a:solidFill>
                        <a:latin typeface="Cambria Math" panose="02040503050406030204" pitchFamily="18" charset="0"/>
                        <a:ea typeface="Cambria Math" panose="02040503050406030204" pitchFamily="18" charset="0"/>
                      </a:rPr>
                      <m:t> </m:t>
                    </m:r>
                    <m:r>
                      <a:rPr lang="es-ES" b="0" i="0" smtClean="0">
                        <a:latin typeface="Cambria Math" panose="02040503050406030204" pitchFamily="18" charset="0"/>
                        <a:ea typeface="Cambria Math" panose="02040503050406030204" pitchFamily="18" charset="0"/>
                      </a:rPr>
                      <m:t>, </m:t>
                    </m:r>
                  </m:oMath>
                </a14:m>
                <a:r>
                  <a:rPr lang="es-ES_tradnl"/>
                  <a:t> atrave-sará el área transversal en un </a:t>
                </a:r>
                <a14:m>
                  <m:oMath xmlns:m="http://schemas.openxmlformats.org/officeDocument/2006/math">
                    <m:r>
                      <a:rPr lang="es-ES" i="1" smtClean="0">
                        <a:solidFill>
                          <a:srgbClr val="FF0000"/>
                        </a:solidFill>
                        <a:latin typeface="Cambria Math" panose="02040503050406030204" pitchFamily="18" charset="0"/>
                        <a:ea typeface="Cambria Math" panose="02040503050406030204" pitchFamily="18" charset="0"/>
                      </a:rPr>
                      <m:t>∆</m:t>
                    </m:r>
                    <m:r>
                      <a:rPr lang="es-ES" i="1" smtClean="0">
                        <a:solidFill>
                          <a:srgbClr val="FF0000"/>
                        </a:solidFill>
                        <a:latin typeface="Cambria Math" panose="02040503050406030204" pitchFamily="18" charset="0"/>
                        <a:ea typeface="Cambria Math" panose="02040503050406030204" pitchFamily="18" charset="0"/>
                      </a:rPr>
                      <m:t>𝑡</m:t>
                    </m:r>
                    <m:r>
                      <a:rPr lang="es-ES" b="0" i="0" smtClean="0">
                        <a:latin typeface="Cambria Math" panose="02040503050406030204" pitchFamily="18" charset="0"/>
                        <a:ea typeface="Cambria Math" panose="02040503050406030204" pitchFamily="18" charset="0"/>
                      </a:rPr>
                      <m:t>.  </m:t>
                    </m:r>
                  </m:oMath>
                </a14:m>
                <a:r>
                  <a:rPr lang="es-ES_tradnl"/>
                  <a:t>La intensidad de la radiación </a:t>
                </a:r>
                <a14:m>
                  <m:oMath xmlns:m="http://schemas.openxmlformats.org/officeDocument/2006/math">
                    <m:r>
                      <a:rPr lang="es-ES" b="0" i="1" smtClean="0">
                        <a:solidFill>
                          <a:srgbClr val="FF0000"/>
                        </a:solidFill>
                        <a:latin typeface="Cambria Math" panose="02040503050406030204" pitchFamily="18" charset="0"/>
                        <a:ea typeface="Cambria Math" panose="02040503050406030204" pitchFamily="18" charset="0"/>
                      </a:rPr>
                      <m:t>𝐼</m:t>
                    </m:r>
                    <m:r>
                      <a:rPr lang="es-ES" b="0" i="1" smtClean="0">
                        <a:solidFill>
                          <a:srgbClr val="FF0000"/>
                        </a:solidFill>
                        <a:latin typeface="Cambria Math" panose="02040503050406030204" pitchFamily="18" charset="0"/>
                        <a:ea typeface="Cambria Math" panose="02040503050406030204" pitchFamily="18" charset="0"/>
                      </a:rPr>
                      <m:t>= </m:t>
                    </m:r>
                    <m:f>
                      <m:fPr>
                        <m:ctrlPr>
                          <a:rPr lang="es-ES" b="0" i="1" smtClean="0">
                            <a:solidFill>
                              <a:srgbClr val="FF0000"/>
                            </a:solidFill>
                            <a:latin typeface="Cambria Math" panose="02040503050406030204" pitchFamily="18" charset="0"/>
                            <a:ea typeface="Cambria Math" panose="02040503050406030204" pitchFamily="18" charset="0"/>
                          </a:rPr>
                        </m:ctrlPr>
                      </m:fPr>
                      <m:num>
                        <m:r>
                          <a:rPr lang="es-ES" i="1">
                            <a:solidFill>
                              <a:srgbClr val="FF0000"/>
                            </a:solidFill>
                            <a:latin typeface="Cambria Math" panose="02040503050406030204" pitchFamily="18" charset="0"/>
                            <a:ea typeface="Cambria Math" panose="02040503050406030204" pitchFamily="18" charset="0"/>
                          </a:rPr>
                          <m:t>∆</m:t>
                        </m:r>
                        <m:r>
                          <a:rPr lang="es-ES" i="1">
                            <a:solidFill>
                              <a:srgbClr val="FF0000"/>
                            </a:solidFill>
                            <a:latin typeface="Cambria Math" panose="02040503050406030204" pitchFamily="18" charset="0"/>
                            <a:ea typeface="Cambria Math" panose="02040503050406030204" pitchFamily="18" charset="0"/>
                          </a:rPr>
                          <m:t>𝐸</m:t>
                        </m:r>
                      </m:num>
                      <m:den>
                        <m:r>
                          <a:rPr lang="es-ES" b="0" i="1" smtClean="0">
                            <a:solidFill>
                              <a:srgbClr val="FF0000"/>
                            </a:solidFill>
                            <a:latin typeface="Cambria Math" panose="02040503050406030204" pitchFamily="18" charset="0"/>
                            <a:ea typeface="Cambria Math" panose="02040503050406030204" pitchFamily="18" charset="0"/>
                          </a:rPr>
                          <m:t>𝐴</m:t>
                        </m:r>
                        <m:r>
                          <a:rPr lang="es-ES" i="1">
                            <a:solidFill>
                              <a:srgbClr val="FF0000"/>
                            </a:solidFill>
                            <a:latin typeface="Cambria Math" panose="02040503050406030204" pitchFamily="18" charset="0"/>
                            <a:ea typeface="Cambria Math" panose="02040503050406030204" pitchFamily="18" charset="0"/>
                          </a:rPr>
                          <m:t>∆</m:t>
                        </m:r>
                        <m:r>
                          <a:rPr lang="es-ES" i="1">
                            <a:solidFill>
                              <a:srgbClr val="FF0000"/>
                            </a:solidFill>
                            <a:latin typeface="Cambria Math" panose="02040503050406030204" pitchFamily="18" charset="0"/>
                            <a:ea typeface="Cambria Math" panose="02040503050406030204" pitchFamily="18" charset="0"/>
                          </a:rPr>
                          <m:t>𝑡</m:t>
                        </m:r>
                      </m:den>
                    </m:f>
                    <m:r>
                      <a:rPr lang="es-ES" b="0" i="1" smtClean="0">
                        <a:solidFill>
                          <a:srgbClr val="FF0000"/>
                        </a:solidFill>
                        <a:latin typeface="Cambria Math" panose="02040503050406030204" pitchFamily="18" charset="0"/>
                        <a:ea typeface="Cambria Math" panose="02040503050406030204" pitchFamily="18" charset="0"/>
                      </a:rPr>
                      <m:t>=</m:t>
                    </m:r>
                    <m:r>
                      <a:rPr lang="es-ES" b="0" i="1" smtClean="0">
                        <a:solidFill>
                          <a:srgbClr val="FF0000"/>
                        </a:solidFill>
                        <a:latin typeface="Cambria Math" panose="02040503050406030204" pitchFamily="18" charset="0"/>
                        <a:ea typeface="Cambria Math" panose="02040503050406030204" pitchFamily="18" charset="0"/>
                      </a:rPr>
                      <m:t>𝑛</m:t>
                    </m:r>
                    <m:r>
                      <a:rPr lang="es-ES" b="0" i="1" smtClean="0">
                        <a:solidFill>
                          <a:srgbClr val="FF0000"/>
                        </a:solidFill>
                        <a:latin typeface="Cambria Math" panose="02040503050406030204" pitchFamily="18" charset="0"/>
                        <a:ea typeface="Cambria Math" panose="02040503050406030204" pitchFamily="18" charset="0"/>
                      </a:rPr>
                      <m:t>·</m:t>
                    </m:r>
                    <m:r>
                      <a:rPr lang="es-ES" b="0" i="1" smtClean="0">
                        <a:solidFill>
                          <a:srgbClr val="FF0000"/>
                        </a:solidFill>
                        <a:latin typeface="Cambria Math" panose="02040503050406030204" pitchFamily="18" charset="0"/>
                        <a:ea typeface="Cambria Math" panose="02040503050406030204" pitchFamily="18" charset="0"/>
                      </a:rPr>
                      <m:t>h𝑓</m:t>
                    </m:r>
                    <m:r>
                      <a:rPr lang="es-ES" b="0" i="1" smtClean="0">
                        <a:solidFill>
                          <a:srgbClr val="FF0000"/>
                        </a:solidFill>
                        <a:latin typeface="Cambria Math" panose="02040503050406030204" pitchFamily="18" charset="0"/>
                        <a:ea typeface="Cambria Math" panose="02040503050406030204" pitchFamily="18" charset="0"/>
                      </a:rPr>
                      <m:t>·</m:t>
                    </m:r>
                    <m:r>
                      <a:rPr lang="es-ES" b="0" i="1" smtClean="0">
                        <a:solidFill>
                          <a:srgbClr val="FF0000"/>
                        </a:solidFill>
                        <a:latin typeface="Cambria Math" panose="02040503050406030204" pitchFamily="18" charset="0"/>
                        <a:ea typeface="Cambria Math" panose="02040503050406030204" pitchFamily="18" charset="0"/>
                      </a:rPr>
                      <m:t>𝑐</m:t>
                    </m:r>
                  </m:oMath>
                </a14:m>
                <a:endParaRPr lang="es-ES_tradnl" i="1">
                  <a:solidFill>
                    <a:srgbClr val="FF0000"/>
                  </a:solidFill>
                </a:endParaRPr>
              </a:p>
              <a:p>
                <a:endParaRPr lang="es-ES_tradnl" i="1"/>
              </a:p>
              <a:p>
                <a:r>
                  <a:rPr lang="es-ES_tradnl"/>
                  <a:t>Recordar que para una OEM la intensidad  es igual a la densidad promedio de energía por la velocidad de desplazamiento de la onda </a:t>
                </a:r>
                <a14:m>
                  <m:oMath xmlns:m="http://schemas.openxmlformats.org/officeDocument/2006/math">
                    <m:r>
                      <a:rPr lang="es-ES_tradnl" i="1" dirty="0" smtClean="0">
                        <a:latin typeface="Cambria Math" panose="02040503050406030204" pitchFamily="18" charset="0"/>
                      </a:rPr>
                      <m:t>(</m:t>
                    </m:r>
                    <m:r>
                      <a:rPr lang="es-ES_tradnl" i="1" dirty="0" smtClean="0">
                        <a:solidFill>
                          <a:srgbClr val="FF0000"/>
                        </a:solidFill>
                        <a:latin typeface="Cambria Math" panose="02040503050406030204" pitchFamily="18" charset="0"/>
                      </a:rPr>
                      <m:t>𝑐</m:t>
                    </m:r>
                    <m:r>
                      <a:rPr lang="es-ES_tradnl" i="1" dirty="0" smtClean="0">
                        <a:latin typeface="Cambria Math" panose="02040503050406030204" pitchFamily="18" charset="0"/>
                      </a:rPr>
                      <m:t>)</m:t>
                    </m:r>
                  </m:oMath>
                </a14:m>
                <a:r>
                  <a:rPr lang="es-ES_tradnl"/>
                  <a:t>:   </a:t>
                </a:r>
                <a14:m>
                  <m:oMath xmlns:m="http://schemas.openxmlformats.org/officeDocument/2006/math">
                    <m:r>
                      <a:rPr lang="es-ES" i="1" smtClean="0">
                        <a:solidFill>
                          <a:srgbClr val="FF0000"/>
                        </a:solidFill>
                        <a:latin typeface="Cambria Math" panose="02040503050406030204" pitchFamily="18" charset="0"/>
                        <a:ea typeface="Cambria Math" panose="02040503050406030204" pitchFamily="18" charset="0"/>
                      </a:rPr>
                      <m:t>𝐼</m:t>
                    </m:r>
                    <m:r>
                      <a:rPr lang="es-ES" i="1" smtClean="0">
                        <a:solidFill>
                          <a:srgbClr val="FF0000"/>
                        </a:solidFill>
                        <a:latin typeface="Cambria Math" panose="02040503050406030204" pitchFamily="18" charset="0"/>
                        <a:ea typeface="Cambria Math" panose="02040503050406030204" pitchFamily="18" charset="0"/>
                      </a:rPr>
                      <m:t>= </m:t>
                    </m:r>
                    <m:d>
                      <m:dPr>
                        <m:begChr m:val="⟨"/>
                        <m:endChr m:val="⟩"/>
                        <m:ctrlPr>
                          <a:rPr lang="es-ES" i="1" smtClean="0">
                            <a:solidFill>
                              <a:srgbClr val="FF0000"/>
                            </a:solidFill>
                            <a:latin typeface="Cambria Math" panose="02040503050406030204" pitchFamily="18" charset="0"/>
                            <a:ea typeface="Cambria Math" panose="02040503050406030204" pitchFamily="18" charset="0"/>
                          </a:rPr>
                        </m:ctrlPr>
                      </m:dPr>
                      <m:e>
                        <m:r>
                          <a:rPr lang="es-ES" b="0" i="1" smtClean="0">
                            <a:solidFill>
                              <a:srgbClr val="FF0000"/>
                            </a:solidFill>
                            <a:latin typeface="Cambria Math" panose="02040503050406030204" pitchFamily="18" charset="0"/>
                            <a:ea typeface="Cambria Math" panose="02040503050406030204" pitchFamily="18" charset="0"/>
                          </a:rPr>
                          <m:t>𝑢</m:t>
                        </m:r>
                      </m:e>
                    </m:d>
                    <m:r>
                      <a:rPr lang="es-ES" b="0" i="1" smtClean="0">
                        <a:solidFill>
                          <a:srgbClr val="FF0000"/>
                        </a:solidFill>
                        <a:latin typeface="Cambria Math" panose="02040503050406030204" pitchFamily="18" charset="0"/>
                        <a:ea typeface="Cambria Math" panose="02040503050406030204" pitchFamily="18" charset="0"/>
                      </a:rPr>
                      <m:t>𝑐</m:t>
                    </m:r>
                    <m:r>
                      <a:rPr lang="es-ES" b="0" i="1" smtClean="0">
                        <a:solidFill>
                          <a:srgbClr val="FF0000"/>
                        </a:solidFill>
                        <a:latin typeface="Cambria Math" panose="02040503050406030204" pitchFamily="18" charset="0"/>
                        <a:ea typeface="Cambria Math" panose="02040503050406030204" pitchFamily="18" charset="0"/>
                      </a:rPr>
                      <m:t>= </m:t>
                    </m:r>
                    <m:f>
                      <m:fPr>
                        <m:ctrlPr>
                          <a:rPr lang="es-ES" i="1">
                            <a:solidFill>
                              <a:srgbClr val="FF0000"/>
                            </a:solidFill>
                            <a:latin typeface="Cambria Math" panose="02040503050406030204" pitchFamily="18" charset="0"/>
                            <a:ea typeface="Cambria Math" panose="02040503050406030204" pitchFamily="18" charset="0"/>
                          </a:rPr>
                        </m:ctrlPr>
                      </m:fPr>
                      <m:num>
                        <m:r>
                          <a:rPr lang="es-ES" b="0" i="1" smtClean="0">
                            <a:solidFill>
                              <a:srgbClr val="FF0000"/>
                            </a:solidFill>
                            <a:latin typeface="Cambria Math" panose="02040503050406030204" pitchFamily="18" charset="0"/>
                            <a:ea typeface="Cambria Math" panose="02040503050406030204" pitchFamily="18" charset="0"/>
                          </a:rPr>
                          <m:t>1</m:t>
                        </m:r>
                      </m:num>
                      <m:den>
                        <m:r>
                          <a:rPr lang="es-ES" b="0" i="1" smtClean="0">
                            <a:solidFill>
                              <a:srgbClr val="FF0000"/>
                            </a:solidFill>
                            <a:latin typeface="Cambria Math" panose="02040503050406030204" pitchFamily="18" charset="0"/>
                            <a:ea typeface="Cambria Math" panose="02040503050406030204" pitchFamily="18" charset="0"/>
                          </a:rPr>
                          <m:t>2</m:t>
                        </m:r>
                      </m:den>
                    </m:f>
                    <m:sSub>
                      <m:sSubPr>
                        <m:ctrlPr>
                          <a:rPr lang="es-ES" i="1" smtClean="0">
                            <a:solidFill>
                              <a:srgbClr val="FF0000"/>
                            </a:solidFill>
                            <a:latin typeface="Cambria Math" panose="02040503050406030204" pitchFamily="18" charset="0"/>
                            <a:ea typeface="Cambria Math" panose="02040503050406030204" pitchFamily="18" charset="0"/>
                          </a:rPr>
                        </m:ctrlPr>
                      </m:sSubPr>
                      <m:e>
                        <m:r>
                          <a:rPr lang="es-ES" i="1" smtClean="0">
                            <a:solidFill>
                              <a:srgbClr val="FF0000"/>
                            </a:solidFill>
                            <a:latin typeface="Cambria Math" panose="02040503050406030204" pitchFamily="18" charset="0"/>
                            <a:ea typeface="Cambria Math" panose="02040503050406030204" pitchFamily="18" charset="0"/>
                          </a:rPr>
                          <m:t>𝜀</m:t>
                        </m:r>
                      </m:e>
                      <m:sub>
                        <m:r>
                          <a:rPr lang="es-ES" b="0" i="1" smtClean="0">
                            <a:solidFill>
                              <a:srgbClr val="FF0000"/>
                            </a:solidFill>
                            <a:latin typeface="Cambria Math" panose="02040503050406030204" pitchFamily="18" charset="0"/>
                            <a:ea typeface="Cambria Math" panose="02040503050406030204" pitchFamily="18" charset="0"/>
                          </a:rPr>
                          <m:t>𝑜</m:t>
                        </m:r>
                      </m:sub>
                    </m:sSub>
                    <m:sSup>
                      <m:sSupPr>
                        <m:ctrlPr>
                          <a:rPr lang="es-ES" i="1" smtClean="0">
                            <a:solidFill>
                              <a:srgbClr val="FF0000"/>
                            </a:solidFill>
                            <a:latin typeface="Cambria Math" panose="02040503050406030204" pitchFamily="18" charset="0"/>
                            <a:ea typeface="Cambria Math" panose="02040503050406030204" pitchFamily="18" charset="0"/>
                          </a:rPr>
                        </m:ctrlPr>
                      </m:sSupPr>
                      <m:e>
                        <m:r>
                          <a:rPr lang="es-ES" b="0" i="1" smtClean="0">
                            <a:solidFill>
                              <a:srgbClr val="FF0000"/>
                            </a:solidFill>
                            <a:latin typeface="Cambria Math" panose="02040503050406030204" pitchFamily="18" charset="0"/>
                            <a:ea typeface="Cambria Math" panose="02040503050406030204" pitchFamily="18" charset="0"/>
                          </a:rPr>
                          <m:t>𝐸</m:t>
                        </m:r>
                      </m:e>
                      <m:sup>
                        <m:r>
                          <a:rPr lang="es-ES" b="0" i="1" smtClean="0">
                            <a:solidFill>
                              <a:srgbClr val="FF0000"/>
                            </a:solidFill>
                            <a:latin typeface="Cambria Math" panose="02040503050406030204" pitchFamily="18" charset="0"/>
                            <a:ea typeface="Cambria Math" panose="02040503050406030204" pitchFamily="18" charset="0"/>
                          </a:rPr>
                          <m:t>2</m:t>
                        </m:r>
                      </m:sup>
                    </m:sSup>
                    <m:r>
                      <a:rPr lang="es-ES" b="0" i="1" smtClean="0">
                        <a:solidFill>
                          <a:srgbClr val="FF0000"/>
                        </a:solidFill>
                        <a:latin typeface="Cambria Math" panose="02040503050406030204" pitchFamily="18" charset="0"/>
                        <a:ea typeface="Cambria Math" panose="02040503050406030204" pitchFamily="18" charset="0"/>
                      </a:rPr>
                      <m:t>·</m:t>
                    </m:r>
                    <m:r>
                      <a:rPr lang="es-ES" b="0" i="1" smtClean="0">
                        <a:solidFill>
                          <a:srgbClr val="FF0000"/>
                        </a:solidFill>
                        <a:latin typeface="Cambria Math" panose="02040503050406030204" pitchFamily="18" charset="0"/>
                        <a:ea typeface="Cambria Math" panose="02040503050406030204" pitchFamily="18" charset="0"/>
                      </a:rPr>
                      <m:t>𝑐</m:t>
                    </m:r>
                  </m:oMath>
                </a14:m>
                <a:r>
                  <a:rPr lang="es-ES_tradnl">
                    <a:solidFill>
                      <a:srgbClr val="FF0000"/>
                    </a:solidFill>
                  </a:rPr>
                  <a:t>.  </a:t>
                </a:r>
                <a:r>
                  <a:rPr lang="es-ES_tradnl"/>
                  <a:t>En ambos casos, OEM  y fotones, la expresión para  </a:t>
                </a:r>
                <a14:m>
                  <m:oMath xmlns:m="http://schemas.openxmlformats.org/officeDocument/2006/math">
                    <m:r>
                      <a:rPr lang="es-ES" i="1">
                        <a:solidFill>
                          <a:srgbClr val="FF0000"/>
                        </a:solidFill>
                        <a:latin typeface="Cambria Math" panose="02040503050406030204" pitchFamily="18" charset="0"/>
                        <a:ea typeface="Cambria Math" panose="02040503050406030204" pitchFamily="18" charset="0"/>
                      </a:rPr>
                      <m:t>𝐼</m:t>
                    </m:r>
                  </m:oMath>
                </a14:m>
                <a:r>
                  <a:rPr lang="es-ES_tradnl"/>
                  <a:t> tiene igual estructura,  como debiera ser! </a:t>
                </a:r>
              </a:p>
            </p:txBody>
          </p:sp>
        </mc:Choice>
        <mc:Fallback xmlns="">
          <p:sp>
            <p:nvSpPr>
              <p:cNvPr id="3" name="TextBox 2">
                <a:extLst>
                  <a:ext uri="{FF2B5EF4-FFF2-40B4-BE49-F238E27FC236}">
                    <a16:creationId xmlns:a16="http://schemas.microsoft.com/office/drawing/2014/main" id="{F8846B3A-C208-D232-3DDC-47C2B874FBFE}"/>
                  </a:ext>
                </a:extLst>
              </p:cNvPr>
              <p:cNvSpPr txBox="1">
                <a:spLocks noRot="1" noChangeAspect="1" noMove="1" noResize="1" noEditPoints="1" noAdjustHandles="1" noChangeArrowheads="1" noChangeShapeType="1" noTextEdit="1"/>
              </p:cNvSpPr>
              <p:nvPr/>
            </p:nvSpPr>
            <p:spPr>
              <a:xfrm>
                <a:off x="3071664" y="1268760"/>
                <a:ext cx="8712968" cy="5315686"/>
              </a:xfrm>
              <a:prstGeom prst="rect">
                <a:avLst/>
              </a:prstGeom>
              <a:blipFill>
                <a:blip r:embed="rId3"/>
                <a:stretch>
                  <a:fillRect l="-630" t="-573" r="-1120" b="-91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99D920B-A1A3-308B-65D2-6F03A6B19410}"/>
              </a:ext>
            </a:extLst>
          </p:cNvPr>
          <p:cNvPicPr>
            <a:picLocks noChangeAspect="1"/>
          </p:cNvPicPr>
          <p:nvPr/>
        </p:nvPicPr>
        <p:blipFill>
          <a:blip r:embed="rId4"/>
          <a:stretch>
            <a:fillRect/>
          </a:stretch>
        </p:blipFill>
        <p:spPr>
          <a:xfrm>
            <a:off x="5807968" y="2564904"/>
            <a:ext cx="3672408" cy="1911812"/>
          </a:xfrm>
          <a:prstGeom prst="rect">
            <a:avLst/>
          </a:prstGeom>
        </p:spPr>
      </p:pic>
    </p:spTree>
    <p:extLst>
      <p:ext uri="{BB962C8B-B14F-4D97-AF65-F5344CB8AC3E}">
        <p14:creationId xmlns:p14="http://schemas.microsoft.com/office/powerpoint/2010/main" val="346844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79636A-0CCC-B877-8C5E-C38A28B9D7DE}"/>
              </a:ext>
            </a:extLst>
          </p:cNvPr>
          <p:cNvSpPr>
            <a:spLocks noGrp="1"/>
          </p:cNvSpPr>
          <p:nvPr>
            <p:ph type="title"/>
          </p:nvPr>
        </p:nvSpPr>
        <p:spPr/>
        <p:txBody>
          <a:bodyPr/>
          <a:lstStyle/>
          <a:p>
            <a:r>
              <a:rPr lang="es-CL" dirty="0"/>
              <a:t>Producción de R-X</a:t>
            </a:r>
          </a:p>
        </p:txBody>
      </p:sp>
      <p:pic>
        <p:nvPicPr>
          <p:cNvPr id="4" name="Picture 4">
            <a:extLst>
              <a:ext uri="{FF2B5EF4-FFF2-40B4-BE49-F238E27FC236}">
                <a16:creationId xmlns:a16="http://schemas.microsoft.com/office/drawing/2014/main" id="{440AA254-91A6-17C5-6C3D-0C4BC4C82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1282" y="2984710"/>
            <a:ext cx="4478358" cy="174901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o 5">
            <a:extLst>
              <a:ext uri="{FF2B5EF4-FFF2-40B4-BE49-F238E27FC236}">
                <a16:creationId xmlns:a16="http://schemas.microsoft.com/office/drawing/2014/main" id="{C9CED3E4-8512-6252-9D77-C9ABA0D38E82}"/>
              </a:ext>
            </a:extLst>
          </p:cNvPr>
          <p:cNvGrpSpPr/>
          <p:nvPr/>
        </p:nvGrpSpPr>
        <p:grpSpPr>
          <a:xfrm>
            <a:off x="3791744" y="1988840"/>
            <a:ext cx="3171074" cy="3277405"/>
            <a:chOff x="788276" y="1807779"/>
            <a:chExt cx="3935498" cy="4067461"/>
          </a:xfrm>
        </p:grpSpPr>
        <p:pic>
          <p:nvPicPr>
            <p:cNvPr id="7" name="Imagen 6">
              <a:extLst>
                <a:ext uri="{FF2B5EF4-FFF2-40B4-BE49-F238E27FC236}">
                  <a16:creationId xmlns:a16="http://schemas.microsoft.com/office/drawing/2014/main" id="{60DDA8F8-266A-CEE2-E57D-A23AD2673874}"/>
                </a:ext>
              </a:extLst>
            </p:cNvPr>
            <p:cNvPicPr>
              <a:picLocks noChangeAspect="1"/>
            </p:cNvPicPr>
            <p:nvPr/>
          </p:nvPicPr>
          <p:blipFill>
            <a:blip r:embed="rId3"/>
            <a:stretch>
              <a:fillRect/>
            </a:stretch>
          </p:blipFill>
          <p:spPr>
            <a:xfrm>
              <a:off x="983432" y="1988840"/>
              <a:ext cx="3740342" cy="3886400"/>
            </a:xfrm>
            <a:prstGeom prst="rect">
              <a:avLst/>
            </a:prstGeom>
          </p:spPr>
        </p:pic>
        <p:sp>
          <p:nvSpPr>
            <p:cNvPr id="8" name="Forma libre: forma 7">
              <a:extLst>
                <a:ext uri="{FF2B5EF4-FFF2-40B4-BE49-F238E27FC236}">
                  <a16:creationId xmlns:a16="http://schemas.microsoft.com/office/drawing/2014/main" id="{51F6EF4D-82EA-1950-CE7E-AEB45D07DEE3}"/>
                </a:ext>
              </a:extLst>
            </p:cNvPr>
            <p:cNvSpPr/>
            <p:nvPr/>
          </p:nvSpPr>
          <p:spPr>
            <a:xfrm>
              <a:off x="788276" y="1807779"/>
              <a:ext cx="872358" cy="536028"/>
            </a:xfrm>
            <a:custGeom>
              <a:avLst/>
              <a:gdLst>
                <a:gd name="connsiteX0" fmla="*/ 0 w 872358"/>
                <a:gd name="connsiteY0" fmla="*/ 483476 h 536028"/>
                <a:gd name="connsiteX1" fmla="*/ 578069 w 872358"/>
                <a:gd name="connsiteY1" fmla="*/ 536028 h 536028"/>
                <a:gd name="connsiteX2" fmla="*/ 872358 w 872358"/>
                <a:gd name="connsiteY2" fmla="*/ 31531 h 536028"/>
                <a:gd name="connsiteX3" fmla="*/ 189186 w 872358"/>
                <a:gd name="connsiteY3" fmla="*/ 0 h 536028"/>
                <a:gd name="connsiteX4" fmla="*/ 0 w 872358"/>
                <a:gd name="connsiteY4" fmla="*/ 483476 h 53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358" h="536028">
                  <a:moveTo>
                    <a:pt x="0" y="483476"/>
                  </a:moveTo>
                  <a:lnTo>
                    <a:pt x="578069" y="536028"/>
                  </a:lnTo>
                  <a:lnTo>
                    <a:pt x="872358" y="31531"/>
                  </a:lnTo>
                  <a:lnTo>
                    <a:pt x="189186" y="0"/>
                  </a:lnTo>
                  <a:lnTo>
                    <a:pt x="0" y="483476"/>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9" name="Grupo 8">
            <a:extLst>
              <a:ext uri="{FF2B5EF4-FFF2-40B4-BE49-F238E27FC236}">
                <a16:creationId xmlns:a16="http://schemas.microsoft.com/office/drawing/2014/main" id="{5233ED9F-A3EB-69DF-4A96-DF7E1A572111}"/>
              </a:ext>
            </a:extLst>
          </p:cNvPr>
          <p:cNvGrpSpPr/>
          <p:nvPr/>
        </p:nvGrpSpPr>
        <p:grpSpPr>
          <a:xfrm>
            <a:off x="8944444" y="2156375"/>
            <a:ext cx="2378994" cy="3942019"/>
            <a:chOff x="8944444" y="2156375"/>
            <a:chExt cx="2378994" cy="3942019"/>
          </a:xfrm>
        </p:grpSpPr>
        <p:pic>
          <p:nvPicPr>
            <p:cNvPr id="5" name="Picture 6" descr="Por la historia de la Medicina. Los rayos X | Gaceta FM">
              <a:extLst>
                <a:ext uri="{FF2B5EF4-FFF2-40B4-BE49-F238E27FC236}">
                  <a16:creationId xmlns:a16="http://schemas.microsoft.com/office/drawing/2014/main" id="{1D3F25E0-0104-DD42-D581-0C264D8F4E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4444" y="2156375"/>
              <a:ext cx="2378994" cy="3218098"/>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577D2FD3-FDE0-BD90-11A1-FCDC652F1A52}"/>
                </a:ext>
              </a:extLst>
            </p:cNvPr>
            <p:cNvSpPr txBox="1"/>
            <p:nvPr/>
          </p:nvSpPr>
          <p:spPr>
            <a:xfrm>
              <a:off x="9197229" y="5452063"/>
              <a:ext cx="1873424" cy="646331"/>
            </a:xfrm>
            <a:prstGeom prst="rect">
              <a:avLst/>
            </a:prstGeom>
            <a:noFill/>
          </p:spPr>
          <p:txBody>
            <a:bodyPr wrap="square" rtlCol="0">
              <a:spAutoFit/>
            </a:bodyPr>
            <a:lstStyle/>
            <a:p>
              <a:pPr algn="ctr"/>
              <a:r>
                <a:rPr lang="es-CL" dirty="0"/>
                <a:t>Wilhelm Röntgen 1895</a:t>
              </a:r>
            </a:p>
          </p:txBody>
        </p:sp>
      </p:grpSp>
    </p:spTree>
    <p:extLst>
      <p:ext uri="{BB962C8B-B14F-4D97-AF65-F5344CB8AC3E}">
        <p14:creationId xmlns:p14="http://schemas.microsoft.com/office/powerpoint/2010/main" val="546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036D54-D46D-03BB-E035-D6F27BF2F36B}"/>
              </a:ext>
            </a:extLst>
          </p:cNvPr>
          <p:cNvSpPr>
            <a:spLocks noGrp="1"/>
          </p:cNvSpPr>
          <p:nvPr>
            <p:ph type="title"/>
          </p:nvPr>
        </p:nvSpPr>
        <p:spPr/>
        <p:txBody>
          <a:bodyPr/>
          <a:lstStyle/>
          <a:p>
            <a:r>
              <a:rPr lang="es-CL" dirty="0"/>
              <a:t>Producción de R-X</a:t>
            </a:r>
          </a:p>
        </p:txBody>
      </p:sp>
      <p:grpSp>
        <p:nvGrpSpPr>
          <p:cNvPr id="7" name="Grupo 6">
            <a:extLst>
              <a:ext uri="{FF2B5EF4-FFF2-40B4-BE49-F238E27FC236}">
                <a16:creationId xmlns:a16="http://schemas.microsoft.com/office/drawing/2014/main" id="{37FAA72F-430B-73CF-9E53-1F4438232C3F}"/>
              </a:ext>
            </a:extLst>
          </p:cNvPr>
          <p:cNvGrpSpPr/>
          <p:nvPr/>
        </p:nvGrpSpPr>
        <p:grpSpPr>
          <a:xfrm>
            <a:off x="151125" y="3173086"/>
            <a:ext cx="2815504" cy="2909912"/>
            <a:chOff x="788276" y="1807779"/>
            <a:chExt cx="3935498" cy="4067461"/>
          </a:xfrm>
        </p:grpSpPr>
        <p:pic>
          <p:nvPicPr>
            <p:cNvPr id="5" name="Imagen 4">
              <a:extLst>
                <a:ext uri="{FF2B5EF4-FFF2-40B4-BE49-F238E27FC236}">
                  <a16:creationId xmlns:a16="http://schemas.microsoft.com/office/drawing/2014/main" id="{2D9E2438-7018-A29C-6D44-4F8A96A32FFA}"/>
                </a:ext>
              </a:extLst>
            </p:cNvPr>
            <p:cNvPicPr>
              <a:picLocks noChangeAspect="1"/>
            </p:cNvPicPr>
            <p:nvPr/>
          </p:nvPicPr>
          <p:blipFill>
            <a:blip r:embed="rId2"/>
            <a:stretch>
              <a:fillRect/>
            </a:stretch>
          </p:blipFill>
          <p:spPr>
            <a:xfrm>
              <a:off x="983432" y="1988840"/>
              <a:ext cx="3740342" cy="3886400"/>
            </a:xfrm>
            <a:prstGeom prst="rect">
              <a:avLst/>
            </a:prstGeom>
          </p:spPr>
        </p:pic>
        <p:sp>
          <p:nvSpPr>
            <p:cNvPr id="6" name="Forma libre: forma 5">
              <a:extLst>
                <a:ext uri="{FF2B5EF4-FFF2-40B4-BE49-F238E27FC236}">
                  <a16:creationId xmlns:a16="http://schemas.microsoft.com/office/drawing/2014/main" id="{037D5CF4-C780-10A8-93E9-2F9D69F14468}"/>
                </a:ext>
              </a:extLst>
            </p:cNvPr>
            <p:cNvSpPr/>
            <p:nvPr/>
          </p:nvSpPr>
          <p:spPr>
            <a:xfrm>
              <a:off x="788276" y="1807779"/>
              <a:ext cx="872358" cy="536028"/>
            </a:xfrm>
            <a:custGeom>
              <a:avLst/>
              <a:gdLst>
                <a:gd name="connsiteX0" fmla="*/ 0 w 872358"/>
                <a:gd name="connsiteY0" fmla="*/ 483476 h 536028"/>
                <a:gd name="connsiteX1" fmla="*/ 578069 w 872358"/>
                <a:gd name="connsiteY1" fmla="*/ 536028 h 536028"/>
                <a:gd name="connsiteX2" fmla="*/ 872358 w 872358"/>
                <a:gd name="connsiteY2" fmla="*/ 31531 h 536028"/>
                <a:gd name="connsiteX3" fmla="*/ 189186 w 872358"/>
                <a:gd name="connsiteY3" fmla="*/ 0 h 536028"/>
                <a:gd name="connsiteX4" fmla="*/ 0 w 872358"/>
                <a:gd name="connsiteY4" fmla="*/ 483476 h 53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358" h="536028">
                  <a:moveTo>
                    <a:pt x="0" y="483476"/>
                  </a:moveTo>
                  <a:lnTo>
                    <a:pt x="578069" y="536028"/>
                  </a:lnTo>
                  <a:lnTo>
                    <a:pt x="872358" y="31531"/>
                  </a:lnTo>
                  <a:lnTo>
                    <a:pt x="189186" y="0"/>
                  </a:lnTo>
                  <a:lnTo>
                    <a:pt x="0" y="483476"/>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gr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D60A5B84-7D6B-2E4A-CB3A-134A71FE33FF}"/>
                  </a:ext>
                </a:extLst>
              </p:cNvPr>
              <p:cNvSpPr txBox="1"/>
              <p:nvPr/>
            </p:nvSpPr>
            <p:spPr>
              <a:xfrm>
                <a:off x="3393576" y="5394833"/>
                <a:ext cx="3427605" cy="890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sz="2800" b="0" i="1" smtClean="0">
                          <a:latin typeface="Cambria Math" panose="02040503050406030204" pitchFamily="18" charset="0"/>
                        </a:rPr>
                        <m:t>𝑒</m:t>
                      </m:r>
                      <m:r>
                        <a:rPr lang="es-CL" sz="2800" b="0" i="1" smtClean="0">
                          <a:latin typeface="Cambria Math" panose="02040503050406030204" pitchFamily="18" charset="0"/>
                        </a:rPr>
                        <m:t> </m:t>
                      </m:r>
                      <m:sSub>
                        <m:sSubPr>
                          <m:ctrlPr>
                            <a:rPr lang="es-CL" sz="2800" b="0" i="1" smtClean="0">
                              <a:latin typeface="Cambria Math" panose="02040503050406030204" pitchFamily="18" charset="0"/>
                            </a:rPr>
                          </m:ctrlPr>
                        </m:sSubPr>
                        <m:e>
                          <m:r>
                            <a:rPr lang="es-CL" sz="2800" b="0" i="1" smtClean="0">
                              <a:latin typeface="Cambria Math" panose="02040503050406030204" pitchFamily="18" charset="0"/>
                            </a:rPr>
                            <m:t>𝑉</m:t>
                          </m:r>
                        </m:e>
                        <m:sub>
                          <m:r>
                            <a:rPr lang="es-CL" sz="2800" b="0" i="1" smtClean="0">
                              <a:latin typeface="Cambria Math" panose="02040503050406030204" pitchFamily="18" charset="0"/>
                            </a:rPr>
                            <m:t>𝐴𝐶</m:t>
                          </m:r>
                        </m:sub>
                      </m:sSub>
                      <m:r>
                        <a:rPr lang="es-CL" sz="2800" b="0" i="1" smtClean="0">
                          <a:latin typeface="Cambria Math" panose="02040503050406030204" pitchFamily="18" charset="0"/>
                        </a:rPr>
                        <m:t>=</m:t>
                      </m:r>
                      <m:r>
                        <a:rPr lang="es-CL" sz="2800" b="0" i="1" smtClean="0">
                          <a:latin typeface="Cambria Math" panose="02040503050406030204" pitchFamily="18" charset="0"/>
                        </a:rPr>
                        <m:t>h</m:t>
                      </m:r>
                      <m:sSub>
                        <m:sSubPr>
                          <m:ctrlPr>
                            <a:rPr lang="es-CL" sz="2800" b="0" i="1" smtClean="0">
                              <a:latin typeface="Cambria Math" panose="02040503050406030204" pitchFamily="18" charset="0"/>
                            </a:rPr>
                          </m:ctrlPr>
                        </m:sSubPr>
                        <m:e>
                          <m:r>
                            <a:rPr lang="es-CL" sz="2800" b="0" i="1" smtClean="0">
                              <a:latin typeface="Cambria Math" panose="02040503050406030204" pitchFamily="18" charset="0"/>
                            </a:rPr>
                            <m:t>𝑓</m:t>
                          </m:r>
                        </m:e>
                        <m:sub>
                          <m:r>
                            <a:rPr lang="es-CL" sz="2800" b="0" i="1" smtClean="0">
                              <a:latin typeface="Cambria Math" panose="02040503050406030204" pitchFamily="18" charset="0"/>
                            </a:rPr>
                            <m:t>𝑚𝑎𝑥</m:t>
                          </m:r>
                        </m:sub>
                      </m:sSub>
                      <m:r>
                        <a:rPr lang="es-CL" sz="2800" b="0" i="1" smtClean="0">
                          <a:latin typeface="Cambria Math" panose="02040503050406030204" pitchFamily="18" charset="0"/>
                        </a:rPr>
                        <m:t>=</m:t>
                      </m:r>
                      <m:f>
                        <m:fPr>
                          <m:ctrlPr>
                            <a:rPr lang="es-CL" sz="2800" b="0" i="1" smtClean="0">
                              <a:latin typeface="Cambria Math" panose="02040503050406030204" pitchFamily="18" charset="0"/>
                            </a:rPr>
                          </m:ctrlPr>
                        </m:fPr>
                        <m:num>
                          <m:r>
                            <a:rPr lang="es-CL" sz="2800" b="0" i="1" smtClean="0">
                              <a:latin typeface="Cambria Math" panose="02040503050406030204" pitchFamily="18" charset="0"/>
                            </a:rPr>
                            <m:t>h𝑐</m:t>
                          </m:r>
                        </m:num>
                        <m:den>
                          <m:sSub>
                            <m:sSubPr>
                              <m:ctrlPr>
                                <a:rPr lang="es-CL" sz="2800" b="0" i="1" smtClean="0">
                                  <a:latin typeface="Cambria Math" panose="02040503050406030204" pitchFamily="18" charset="0"/>
                                </a:rPr>
                              </m:ctrlPr>
                            </m:sSubPr>
                            <m:e>
                              <m:r>
                                <a:rPr lang="es-CL" sz="2800" b="0" i="1" smtClean="0">
                                  <a:latin typeface="Cambria Math" panose="02040503050406030204" pitchFamily="18" charset="0"/>
                                </a:rPr>
                                <m:t>𝜆</m:t>
                              </m:r>
                            </m:e>
                            <m:sub>
                              <m:r>
                                <a:rPr lang="es-CL" sz="2800" b="0" i="1" smtClean="0">
                                  <a:latin typeface="Cambria Math" panose="02040503050406030204" pitchFamily="18" charset="0"/>
                                </a:rPr>
                                <m:t>𝑚𝑖𝑛</m:t>
                              </m:r>
                            </m:sub>
                          </m:sSub>
                        </m:den>
                      </m:f>
                    </m:oMath>
                  </m:oMathPara>
                </a14:m>
                <a:endParaRPr lang="es-CL" sz="2800" dirty="0"/>
              </a:p>
            </p:txBody>
          </p:sp>
        </mc:Choice>
        <mc:Fallback xmlns="">
          <p:sp>
            <p:nvSpPr>
              <p:cNvPr id="8" name="CuadroTexto 7">
                <a:extLst>
                  <a:ext uri="{FF2B5EF4-FFF2-40B4-BE49-F238E27FC236}">
                    <a16:creationId xmlns:a16="http://schemas.microsoft.com/office/drawing/2014/main" id="{D60A5B84-7D6B-2E4A-CB3A-134A71FE33FF}"/>
                  </a:ext>
                </a:extLst>
              </p:cNvPr>
              <p:cNvSpPr txBox="1">
                <a:spLocks noRot="1" noChangeAspect="1" noMove="1" noResize="1" noEditPoints="1" noAdjustHandles="1" noChangeArrowheads="1" noChangeShapeType="1" noTextEdit="1"/>
              </p:cNvSpPr>
              <p:nvPr/>
            </p:nvSpPr>
            <p:spPr>
              <a:xfrm>
                <a:off x="3393576" y="5394833"/>
                <a:ext cx="3427605" cy="890821"/>
              </a:xfrm>
              <a:prstGeom prst="rect">
                <a:avLst/>
              </a:prstGeom>
              <a:blipFill>
                <a:blip r:embed="rId3"/>
                <a:stretch>
                  <a:fillRect/>
                </a:stretch>
              </a:blipFill>
            </p:spPr>
            <p:txBody>
              <a:bodyPr/>
              <a:lstStyle/>
              <a:p>
                <a:r>
                  <a:rPr lang="es-CL">
                    <a:noFill/>
                  </a:rPr>
                  <a:t> </a:t>
                </a:r>
              </a:p>
            </p:txBody>
          </p:sp>
        </mc:Fallback>
      </mc:AlternateContent>
      <p:sp>
        <p:nvSpPr>
          <p:cNvPr id="4" name="CuadroTexto 3">
            <a:extLst>
              <a:ext uri="{FF2B5EF4-FFF2-40B4-BE49-F238E27FC236}">
                <a16:creationId xmlns:a16="http://schemas.microsoft.com/office/drawing/2014/main" id="{3A14B6E9-C50B-5751-40EB-8166D620311E}"/>
              </a:ext>
            </a:extLst>
          </p:cNvPr>
          <p:cNvSpPr txBox="1"/>
          <p:nvPr/>
        </p:nvSpPr>
        <p:spPr>
          <a:xfrm>
            <a:off x="498886" y="1481635"/>
            <a:ext cx="5464213" cy="1323439"/>
          </a:xfrm>
          <a:prstGeom prst="rect">
            <a:avLst/>
          </a:prstGeom>
          <a:noFill/>
        </p:spPr>
        <p:txBody>
          <a:bodyPr wrap="square" rtlCol="0">
            <a:spAutoFit/>
          </a:bodyPr>
          <a:lstStyle/>
          <a:p>
            <a:r>
              <a:rPr lang="es-CL" sz="2000" dirty="0"/>
              <a:t>Existen dos procesos de emisión de R-X:</a:t>
            </a:r>
          </a:p>
          <a:p>
            <a:endParaRPr lang="es-CL" sz="2000" dirty="0"/>
          </a:p>
          <a:p>
            <a:pPr marL="285750" indent="-285750">
              <a:buFont typeface="Arial" panose="020B0604020202020204" pitchFamily="34" charset="0"/>
              <a:buChar char="•"/>
            </a:pPr>
            <a:r>
              <a:rPr lang="es-CL" sz="2000" dirty="0"/>
              <a:t>“</a:t>
            </a:r>
            <a:r>
              <a:rPr lang="es-CL" sz="2000" dirty="0" err="1"/>
              <a:t>Bremsstrahlung</a:t>
            </a:r>
            <a:r>
              <a:rPr lang="es-CL" sz="2000" dirty="0"/>
              <a:t>” radiación de frenado.</a:t>
            </a:r>
          </a:p>
          <a:p>
            <a:pPr marL="285750" indent="-285750">
              <a:buFont typeface="Arial" panose="020B0604020202020204" pitchFamily="34" charset="0"/>
              <a:buChar char="•"/>
            </a:pPr>
            <a:r>
              <a:rPr lang="es-CL" sz="2000" dirty="0"/>
              <a:t>Transiciones electrónicas.</a:t>
            </a:r>
          </a:p>
        </p:txBody>
      </p:sp>
      <p:grpSp>
        <p:nvGrpSpPr>
          <p:cNvPr id="23" name="Grupo 22">
            <a:extLst>
              <a:ext uri="{FF2B5EF4-FFF2-40B4-BE49-F238E27FC236}">
                <a16:creationId xmlns:a16="http://schemas.microsoft.com/office/drawing/2014/main" id="{76A9A10D-D7FC-4CEA-630D-DE2102D01DAD}"/>
              </a:ext>
            </a:extLst>
          </p:cNvPr>
          <p:cNvGrpSpPr/>
          <p:nvPr/>
        </p:nvGrpSpPr>
        <p:grpSpPr>
          <a:xfrm rot="18071164">
            <a:off x="5596635" y="2719313"/>
            <a:ext cx="1335283" cy="355122"/>
            <a:chOff x="295919" y="2700460"/>
            <a:chExt cx="2978945" cy="792259"/>
          </a:xfrm>
        </p:grpSpPr>
        <p:pic>
          <p:nvPicPr>
            <p:cNvPr id="24" name="Gráfico 23">
              <a:extLst>
                <a:ext uri="{FF2B5EF4-FFF2-40B4-BE49-F238E27FC236}">
                  <a16:creationId xmlns:a16="http://schemas.microsoft.com/office/drawing/2014/main" id="{C0548648-7F37-DFD1-8F67-BDA47E31F99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0496" r="16506"/>
            <a:stretch/>
          </p:blipFill>
          <p:spPr>
            <a:xfrm>
              <a:off x="295919" y="2700460"/>
              <a:ext cx="2880320" cy="792259"/>
            </a:xfrm>
            <a:prstGeom prst="rect">
              <a:avLst/>
            </a:prstGeom>
          </p:spPr>
        </p:pic>
        <p:cxnSp>
          <p:nvCxnSpPr>
            <p:cNvPr id="25" name="Conector recto de flecha 24">
              <a:extLst>
                <a:ext uri="{FF2B5EF4-FFF2-40B4-BE49-F238E27FC236}">
                  <a16:creationId xmlns:a16="http://schemas.microsoft.com/office/drawing/2014/main" id="{93BFD88B-9F1E-45D2-5028-14C34EAA3A1E}"/>
                </a:ext>
              </a:extLst>
            </p:cNvPr>
            <p:cNvCxnSpPr>
              <a:cxnSpLocks/>
            </p:cNvCxnSpPr>
            <p:nvPr/>
          </p:nvCxnSpPr>
          <p:spPr>
            <a:xfrm>
              <a:off x="2783632" y="3104119"/>
              <a:ext cx="491232"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upo 26">
            <a:extLst>
              <a:ext uri="{FF2B5EF4-FFF2-40B4-BE49-F238E27FC236}">
                <a16:creationId xmlns:a16="http://schemas.microsoft.com/office/drawing/2014/main" id="{F39ED0B5-2C43-E4DC-5A6F-51B8FFF58258}"/>
              </a:ext>
            </a:extLst>
          </p:cNvPr>
          <p:cNvGrpSpPr/>
          <p:nvPr/>
        </p:nvGrpSpPr>
        <p:grpSpPr>
          <a:xfrm>
            <a:off x="3293853" y="3429000"/>
            <a:ext cx="3300039" cy="2063596"/>
            <a:chOff x="3293853" y="3429000"/>
            <a:chExt cx="3300039" cy="2063596"/>
          </a:xfrm>
        </p:grpSpPr>
        <p:grpSp>
          <p:nvGrpSpPr>
            <p:cNvPr id="3" name="Grupo 2">
              <a:extLst>
                <a:ext uri="{FF2B5EF4-FFF2-40B4-BE49-F238E27FC236}">
                  <a16:creationId xmlns:a16="http://schemas.microsoft.com/office/drawing/2014/main" id="{A692B3C0-BBE3-B0B5-94CD-647AF5D24CF6}"/>
                </a:ext>
              </a:extLst>
            </p:cNvPr>
            <p:cNvGrpSpPr/>
            <p:nvPr/>
          </p:nvGrpSpPr>
          <p:grpSpPr>
            <a:xfrm>
              <a:off x="3293853" y="3429000"/>
              <a:ext cx="3300039" cy="2063596"/>
              <a:chOff x="-246661" y="5229200"/>
              <a:chExt cx="3300039" cy="2063596"/>
            </a:xfrm>
          </p:grpSpPr>
          <p:sp>
            <p:nvSpPr>
              <p:cNvPr id="9" name="Elipse 8">
                <a:extLst>
                  <a:ext uri="{FF2B5EF4-FFF2-40B4-BE49-F238E27FC236}">
                    <a16:creationId xmlns:a16="http://schemas.microsoft.com/office/drawing/2014/main" id="{319BB9F8-0261-4FFA-1107-CF5A8CC32ED0}"/>
                  </a:ext>
                </a:extLst>
              </p:cNvPr>
              <p:cNvSpPr/>
              <p:nvPr/>
            </p:nvSpPr>
            <p:spPr>
              <a:xfrm>
                <a:off x="895137" y="5775779"/>
                <a:ext cx="522930" cy="522930"/>
              </a:xfrm>
              <a:prstGeom prst="ellipse">
                <a:avLst/>
              </a:prstGeom>
              <a:solidFill>
                <a:schemeClr val="bg1">
                  <a:lumMod val="65000"/>
                </a:schemeClr>
              </a:solidFill>
              <a:ln w="381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Arco 9">
                <a:extLst>
                  <a:ext uri="{FF2B5EF4-FFF2-40B4-BE49-F238E27FC236}">
                    <a16:creationId xmlns:a16="http://schemas.microsoft.com/office/drawing/2014/main" id="{9D8FB8E0-B55A-E14E-8C76-B4CB9BC7E3F7}"/>
                  </a:ext>
                </a:extLst>
              </p:cNvPr>
              <p:cNvSpPr/>
              <p:nvPr/>
            </p:nvSpPr>
            <p:spPr>
              <a:xfrm>
                <a:off x="-246661" y="5363591"/>
                <a:ext cx="3300039" cy="1929205"/>
              </a:xfrm>
              <a:prstGeom prst="arc">
                <a:avLst>
                  <a:gd name="adj1" fmla="val 17120593"/>
                  <a:gd name="adj2" fmla="val 0"/>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cxnSp>
            <p:nvCxnSpPr>
              <p:cNvPr id="12" name="Conector recto 11">
                <a:extLst>
                  <a:ext uri="{FF2B5EF4-FFF2-40B4-BE49-F238E27FC236}">
                    <a16:creationId xmlns:a16="http://schemas.microsoft.com/office/drawing/2014/main" id="{CECD96C4-1768-67BE-BBCD-E0BFE235BEFE}"/>
                  </a:ext>
                </a:extLst>
              </p:cNvPr>
              <p:cNvCxnSpPr>
                <a:cxnSpLocks/>
                <a:endCxn id="10" idx="0"/>
              </p:cNvCxnSpPr>
              <p:nvPr/>
            </p:nvCxnSpPr>
            <p:spPr>
              <a:xfrm>
                <a:off x="119336" y="5229200"/>
                <a:ext cx="1545350" cy="146566"/>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6" name="CuadroTexto 25">
              <a:extLst>
                <a:ext uri="{FF2B5EF4-FFF2-40B4-BE49-F238E27FC236}">
                  <a16:creationId xmlns:a16="http://schemas.microsoft.com/office/drawing/2014/main" id="{6DE6D920-D2B6-E125-5766-9A22C68AB9CA}"/>
                </a:ext>
              </a:extLst>
            </p:cNvPr>
            <p:cNvSpPr txBox="1"/>
            <p:nvPr/>
          </p:nvSpPr>
          <p:spPr>
            <a:xfrm>
              <a:off x="3569712" y="4533019"/>
              <a:ext cx="963918" cy="369332"/>
            </a:xfrm>
            <a:prstGeom prst="rect">
              <a:avLst/>
            </a:prstGeom>
            <a:noFill/>
          </p:spPr>
          <p:txBody>
            <a:bodyPr wrap="none" rtlCol="0">
              <a:spAutoFit/>
            </a:bodyPr>
            <a:lstStyle/>
            <a:p>
              <a:r>
                <a:rPr lang="es-CL" dirty="0"/>
                <a:t>material</a:t>
              </a:r>
            </a:p>
          </p:txBody>
        </p:sp>
      </p:grpSp>
      <p:grpSp>
        <p:nvGrpSpPr>
          <p:cNvPr id="28" name="Grupo 27">
            <a:extLst>
              <a:ext uri="{FF2B5EF4-FFF2-40B4-BE49-F238E27FC236}">
                <a16:creationId xmlns:a16="http://schemas.microsoft.com/office/drawing/2014/main" id="{40B66C4E-8BCE-0EC0-EB42-88CA1D754FBE}"/>
              </a:ext>
            </a:extLst>
          </p:cNvPr>
          <p:cNvGrpSpPr/>
          <p:nvPr/>
        </p:nvGrpSpPr>
        <p:grpSpPr>
          <a:xfrm>
            <a:off x="3880081" y="3340543"/>
            <a:ext cx="1176639" cy="216024"/>
            <a:chOff x="3880081" y="3340543"/>
            <a:chExt cx="1176639" cy="216024"/>
          </a:xfrm>
        </p:grpSpPr>
        <p:cxnSp>
          <p:nvCxnSpPr>
            <p:cNvPr id="29" name="Conector recto de flecha 28">
              <a:extLst>
                <a:ext uri="{FF2B5EF4-FFF2-40B4-BE49-F238E27FC236}">
                  <a16:creationId xmlns:a16="http://schemas.microsoft.com/office/drawing/2014/main" id="{97332FF4-82EF-696B-468B-B7D4C48F237D}"/>
                </a:ext>
              </a:extLst>
            </p:cNvPr>
            <p:cNvCxnSpPr>
              <a:cxnSpLocks/>
            </p:cNvCxnSpPr>
            <p:nvPr/>
          </p:nvCxnSpPr>
          <p:spPr>
            <a:xfrm>
              <a:off x="4099592" y="3455410"/>
              <a:ext cx="957128" cy="10115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Elipse 29">
              <a:extLst>
                <a:ext uri="{FF2B5EF4-FFF2-40B4-BE49-F238E27FC236}">
                  <a16:creationId xmlns:a16="http://schemas.microsoft.com/office/drawing/2014/main" id="{93737BC0-098C-6D4F-E857-F9B9B920EBAF}"/>
                </a:ext>
              </a:extLst>
            </p:cNvPr>
            <p:cNvSpPr/>
            <p:nvPr/>
          </p:nvSpPr>
          <p:spPr>
            <a:xfrm>
              <a:off x="3880081" y="3340543"/>
              <a:ext cx="216024" cy="2160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dirty="0"/>
                <a:t>e</a:t>
              </a:r>
            </a:p>
          </p:txBody>
        </p:sp>
      </p:grpSp>
      <p:grpSp>
        <p:nvGrpSpPr>
          <p:cNvPr id="31" name="Grupo 30">
            <a:extLst>
              <a:ext uri="{FF2B5EF4-FFF2-40B4-BE49-F238E27FC236}">
                <a16:creationId xmlns:a16="http://schemas.microsoft.com/office/drawing/2014/main" id="{F16ED325-3F33-7110-1E0D-447829D5D176}"/>
              </a:ext>
            </a:extLst>
          </p:cNvPr>
          <p:cNvGrpSpPr/>
          <p:nvPr/>
        </p:nvGrpSpPr>
        <p:grpSpPr>
          <a:xfrm rot="3661345">
            <a:off x="6274577" y="4292846"/>
            <a:ext cx="664635" cy="216024"/>
            <a:chOff x="3880081" y="3340543"/>
            <a:chExt cx="664635" cy="216024"/>
          </a:xfrm>
        </p:grpSpPr>
        <p:cxnSp>
          <p:nvCxnSpPr>
            <p:cNvPr id="32" name="Conector recto de flecha 31">
              <a:extLst>
                <a:ext uri="{FF2B5EF4-FFF2-40B4-BE49-F238E27FC236}">
                  <a16:creationId xmlns:a16="http://schemas.microsoft.com/office/drawing/2014/main" id="{B794FA55-5FF8-4BBC-75C5-9C006C7A08AB}"/>
                </a:ext>
              </a:extLst>
            </p:cNvPr>
            <p:cNvCxnSpPr>
              <a:cxnSpLocks/>
            </p:cNvCxnSpPr>
            <p:nvPr/>
          </p:nvCxnSpPr>
          <p:spPr>
            <a:xfrm>
              <a:off x="4099592" y="3455410"/>
              <a:ext cx="445124" cy="4704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8B26C1E3-9736-2511-6C2E-8287D2943737}"/>
                </a:ext>
              </a:extLst>
            </p:cNvPr>
            <p:cNvSpPr/>
            <p:nvPr/>
          </p:nvSpPr>
          <p:spPr>
            <a:xfrm>
              <a:off x="3880081" y="3340543"/>
              <a:ext cx="216024" cy="2160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dirty="0"/>
                <a:t>e</a:t>
              </a:r>
            </a:p>
          </p:txBody>
        </p:sp>
      </p:grpSp>
      <p:grpSp>
        <p:nvGrpSpPr>
          <p:cNvPr id="36" name="Grupo 35">
            <a:extLst>
              <a:ext uri="{FF2B5EF4-FFF2-40B4-BE49-F238E27FC236}">
                <a16:creationId xmlns:a16="http://schemas.microsoft.com/office/drawing/2014/main" id="{44945EC2-E546-3F99-DCB4-42D93F95CBFC}"/>
              </a:ext>
            </a:extLst>
          </p:cNvPr>
          <p:cNvGrpSpPr/>
          <p:nvPr/>
        </p:nvGrpSpPr>
        <p:grpSpPr>
          <a:xfrm>
            <a:off x="7450800" y="1556792"/>
            <a:ext cx="4176464" cy="5177802"/>
            <a:chOff x="7450800" y="1556792"/>
            <a:chExt cx="4176464" cy="5177802"/>
          </a:xfrm>
        </p:grpSpPr>
        <p:pic>
          <p:nvPicPr>
            <p:cNvPr id="1026" name="Picture 2">
              <a:extLst>
                <a:ext uri="{FF2B5EF4-FFF2-40B4-BE49-F238E27FC236}">
                  <a16:creationId xmlns:a16="http://schemas.microsoft.com/office/drawing/2014/main" id="{A72AE5CF-799E-36C4-F502-8184E7744C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0800" y="1556792"/>
              <a:ext cx="4176464" cy="4771402"/>
            </a:xfrm>
            <a:prstGeom prst="rect">
              <a:avLst/>
            </a:prstGeom>
            <a:solidFill>
              <a:schemeClr val="accent2">
                <a:lumMod val="20000"/>
                <a:lumOff val="80000"/>
              </a:schemeClr>
            </a:solidFill>
          </p:spPr>
        </p:pic>
        <p:sp>
          <p:nvSpPr>
            <p:cNvPr id="35" name="CuadroTexto 34">
              <a:extLst>
                <a:ext uri="{FF2B5EF4-FFF2-40B4-BE49-F238E27FC236}">
                  <a16:creationId xmlns:a16="http://schemas.microsoft.com/office/drawing/2014/main" id="{5A7F6DAA-142C-4750-0AEA-82FD7CF36498}"/>
                </a:ext>
              </a:extLst>
            </p:cNvPr>
            <p:cNvSpPr txBox="1"/>
            <p:nvPr/>
          </p:nvSpPr>
          <p:spPr>
            <a:xfrm>
              <a:off x="7951049" y="6351114"/>
              <a:ext cx="3175967" cy="383480"/>
            </a:xfrm>
            <a:prstGeom prst="rect">
              <a:avLst/>
            </a:prstGeom>
            <a:noFill/>
          </p:spPr>
          <p:txBody>
            <a:bodyPr wrap="square">
              <a:spAutoFit/>
            </a:bodyPr>
            <a:lstStyle/>
            <a:p>
              <a:r>
                <a:rPr lang="es-CL" sz="1800" dirty="0"/>
                <a:t>Solo por radiación de frenado</a:t>
              </a:r>
              <a:endParaRPr lang="es-CL" dirty="0"/>
            </a:p>
          </p:txBody>
        </p:sp>
      </p:grpSp>
    </p:spTree>
    <p:extLst>
      <p:ext uri="{BB962C8B-B14F-4D97-AF65-F5344CB8AC3E}">
        <p14:creationId xmlns:p14="http://schemas.microsoft.com/office/powerpoint/2010/main" val="41203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Efecto </a:t>
            </a:r>
            <a:r>
              <a:rPr lang="es-ES_tradnl" b="1" dirty="0" err="1"/>
              <a:t>Compton</a:t>
            </a:r>
            <a:endParaRPr lang="es-ES_tradnl" b="1" dirty="0"/>
          </a:p>
        </p:txBody>
      </p:sp>
      <p:pic>
        <p:nvPicPr>
          <p:cNvPr id="9" name="Imagen 8"/>
          <p:cNvPicPr>
            <a:picLocks noChangeAspect="1"/>
          </p:cNvPicPr>
          <p:nvPr/>
        </p:nvPicPr>
        <p:blipFill rotWithShape="1">
          <a:blip r:embed="rId2">
            <a:extLst>
              <a:ext uri="{28A0092B-C50C-407E-A947-70E740481C1C}">
                <a14:useLocalDpi xmlns:a14="http://schemas.microsoft.com/office/drawing/2010/main" val="0"/>
              </a:ext>
            </a:extLst>
          </a:blip>
          <a:srcRect r="81936"/>
          <a:stretch/>
        </p:blipFill>
        <p:spPr>
          <a:xfrm>
            <a:off x="4831024" y="4385839"/>
            <a:ext cx="1192968" cy="2387600"/>
          </a:xfrm>
          <a:prstGeom prst="rect">
            <a:avLst/>
          </a:prstGeom>
        </p:spPr>
      </p:pic>
      <p:pic>
        <p:nvPicPr>
          <p:cNvPr id="10" name="Imagen 9"/>
          <p:cNvPicPr>
            <a:picLocks noChangeAspect="1"/>
          </p:cNvPicPr>
          <p:nvPr/>
        </p:nvPicPr>
        <p:blipFill rotWithShape="1">
          <a:blip r:embed="rId3">
            <a:extLst>
              <a:ext uri="{28A0092B-C50C-407E-A947-70E740481C1C}">
                <a14:useLocalDpi xmlns:a14="http://schemas.microsoft.com/office/drawing/2010/main" val="0"/>
              </a:ext>
            </a:extLst>
          </a:blip>
          <a:srcRect t="5427" b="5033"/>
          <a:stretch/>
        </p:blipFill>
        <p:spPr>
          <a:xfrm>
            <a:off x="3791744" y="1196753"/>
            <a:ext cx="8170254" cy="3096344"/>
          </a:xfrm>
          <a:prstGeom prst="rect">
            <a:avLst/>
          </a:prstGeom>
        </p:spPr>
      </p:pic>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l="19595"/>
          <a:stretch/>
        </p:blipFill>
        <p:spPr>
          <a:xfrm>
            <a:off x="6168007" y="4385704"/>
            <a:ext cx="5309925" cy="2387600"/>
          </a:xfrm>
          <a:prstGeom prst="rect">
            <a:avLst/>
          </a:prstGeom>
        </p:spPr>
      </p:pic>
      <p:grpSp>
        <p:nvGrpSpPr>
          <p:cNvPr id="7" name="Agrupar 6"/>
          <p:cNvGrpSpPr/>
          <p:nvPr/>
        </p:nvGrpSpPr>
        <p:grpSpPr>
          <a:xfrm>
            <a:off x="551384" y="1628800"/>
            <a:ext cx="2952328" cy="4904771"/>
            <a:chOff x="551384" y="1628800"/>
            <a:chExt cx="2952328" cy="4904771"/>
          </a:xfrm>
        </p:grpSpPr>
        <p:grpSp>
          <p:nvGrpSpPr>
            <p:cNvPr id="13" name="Agrupar 12"/>
            <p:cNvGrpSpPr/>
            <p:nvPr/>
          </p:nvGrpSpPr>
          <p:grpSpPr>
            <a:xfrm>
              <a:off x="551384" y="1628800"/>
              <a:ext cx="2952328" cy="4438017"/>
              <a:chOff x="551384" y="1628800"/>
              <a:chExt cx="2952328" cy="4438017"/>
            </a:xfrm>
          </p:grpSpPr>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384" y="1628800"/>
                <a:ext cx="2952328" cy="3950839"/>
              </a:xfrm>
              <a:prstGeom prst="rect">
                <a:avLst/>
              </a:prstGeom>
            </p:spPr>
          </p:pic>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568" y="1772816"/>
                <a:ext cx="546268" cy="288032"/>
              </a:xfrm>
              <a:prstGeom prst="rect">
                <a:avLst/>
              </a:prstGeom>
            </p:spPr>
          </p:pic>
          <p:sp>
            <p:nvSpPr>
              <p:cNvPr id="6" name="Rectángulo 5"/>
              <p:cNvSpPr/>
              <p:nvPr/>
            </p:nvSpPr>
            <p:spPr>
              <a:xfrm>
                <a:off x="902753" y="5697485"/>
                <a:ext cx="2249590" cy="369332"/>
              </a:xfrm>
              <a:prstGeom prst="rect">
                <a:avLst/>
              </a:prstGeom>
            </p:spPr>
            <p:txBody>
              <a:bodyPr wrap="none">
                <a:spAutoFit/>
              </a:bodyPr>
              <a:lstStyle/>
              <a:p>
                <a:r>
                  <a:rPr lang="es-ES_tradnl" dirty="0"/>
                  <a:t>Arthur </a:t>
                </a:r>
                <a:r>
                  <a:rPr lang="es-ES_tradnl" dirty="0" err="1"/>
                  <a:t>Holly</a:t>
                </a:r>
                <a:r>
                  <a:rPr lang="es-ES_tradnl" dirty="0"/>
                  <a:t> </a:t>
                </a:r>
                <a:r>
                  <a:rPr lang="es-ES_tradnl" dirty="0" err="1"/>
                  <a:t>Compton</a:t>
                </a:r>
                <a:endParaRPr lang="es-ES_tradnl" dirty="0"/>
              </a:p>
            </p:txBody>
          </p:sp>
        </p:grpSp>
        <p:sp>
          <p:nvSpPr>
            <p:cNvPr id="3" name="CuadroTexto 2"/>
            <p:cNvSpPr txBox="1"/>
            <p:nvPr/>
          </p:nvSpPr>
          <p:spPr>
            <a:xfrm>
              <a:off x="1701176" y="6164239"/>
              <a:ext cx="652743" cy="369332"/>
            </a:xfrm>
            <a:prstGeom prst="rect">
              <a:avLst/>
            </a:prstGeom>
            <a:noFill/>
          </p:spPr>
          <p:txBody>
            <a:bodyPr wrap="none" rtlCol="0">
              <a:spAutoFit/>
            </a:bodyPr>
            <a:lstStyle/>
            <a:p>
              <a:r>
                <a:rPr lang="es-ES_tradnl"/>
                <a:t>1921</a:t>
              </a:r>
            </a:p>
          </p:txBody>
        </p:sp>
      </p:grpSp>
      <p:sp>
        <p:nvSpPr>
          <p:cNvPr id="8" name="CuadroTexto 7">
            <a:extLst>
              <a:ext uri="{FF2B5EF4-FFF2-40B4-BE49-F238E27FC236}">
                <a16:creationId xmlns:a16="http://schemas.microsoft.com/office/drawing/2014/main" id="{2B673023-214C-40E3-9041-A61B91A79526}"/>
              </a:ext>
            </a:extLst>
          </p:cNvPr>
          <p:cNvSpPr txBox="1"/>
          <p:nvPr/>
        </p:nvSpPr>
        <p:spPr>
          <a:xfrm>
            <a:off x="6528048" y="2046583"/>
            <a:ext cx="835165" cy="369332"/>
          </a:xfrm>
          <a:prstGeom prst="rect">
            <a:avLst/>
          </a:prstGeom>
          <a:noFill/>
        </p:spPr>
        <p:txBody>
          <a:bodyPr wrap="none" rtlCol="0">
            <a:spAutoFit/>
          </a:bodyPr>
          <a:lstStyle/>
          <a:p>
            <a:r>
              <a:rPr lang="es-CL" dirty="0"/>
              <a:t>Grafito</a:t>
            </a:r>
          </a:p>
        </p:txBody>
      </p:sp>
      <p:pic>
        <p:nvPicPr>
          <p:cNvPr id="11" name="Imagen 10">
            <a:hlinkClick r:id="rId6"/>
            <a:extLst>
              <a:ext uri="{FF2B5EF4-FFF2-40B4-BE49-F238E27FC236}">
                <a16:creationId xmlns:a16="http://schemas.microsoft.com/office/drawing/2014/main" id="{19C46A46-3325-43E5-8BFD-DC2BF98C3D81}"/>
              </a:ext>
            </a:extLst>
          </p:cNvPr>
          <p:cNvPicPr>
            <a:picLocks noChangeAspect="1"/>
          </p:cNvPicPr>
          <p:nvPr/>
        </p:nvPicPr>
        <p:blipFill>
          <a:blip r:embed="rId7"/>
          <a:stretch>
            <a:fillRect/>
          </a:stretch>
        </p:blipFill>
        <p:spPr>
          <a:xfrm>
            <a:off x="9768408" y="260281"/>
            <a:ext cx="1885950" cy="619125"/>
          </a:xfrm>
          <a:prstGeom prst="rect">
            <a:avLst/>
          </a:prstGeom>
        </p:spPr>
      </p:pic>
      <p:pic>
        <p:nvPicPr>
          <p:cNvPr id="14" name="Imagen 8">
            <a:extLst>
              <a:ext uri="{FF2B5EF4-FFF2-40B4-BE49-F238E27FC236}">
                <a16:creationId xmlns:a16="http://schemas.microsoft.com/office/drawing/2014/main" id="{2F544650-85F3-0979-A7ED-39727184EB77}"/>
              </a:ext>
            </a:extLst>
          </p:cNvPr>
          <p:cNvPicPr>
            <a:picLocks noChangeAspect="1"/>
          </p:cNvPicPr>
          <p:nvPr/>
        </p:nvPicPr>
        <p:blipFill rotWithShape="1">
          <a:blip r:embed="rId2">
            <a:extLst>
              <a:ext uri="{28A0092B-C50C-407E-A947-70E740481C1C}">
                <a14:useLocalDpi xmlns:a14="http://schemas.microsoft.com/office/drawing/2010/main" val="0"/>
              </a:ext>
            </a:extLst>
          </a:blip>
          <a:srcRect l="3225" t="2748" r="93833" b="85456"/>
          <a:stretch>
            <a:fillRect/>
          </a:stretch>
        </p:blipFill>
        <p:spPr>
          <a:xfrm>
            <a:off x="8676000" y="2611844"/>
            <a:ext cx="216024" cy="313100"/>
          </a:xfrm>
          <a:prstGeom prst="rect">
            <a:avLst/>
          </a:prstGeom>
        </p:spPr>
      </p:pic>
    </p:spTree>
    <p:extLst>
      <p:ext uri="{BB962C8B-B14F-4D97-AF65-F5344CB8AC3E}">
        <p14:creationId xmlns:p14="http://schemas.microsoft.com/office/powerpoint/2010/main" val="127569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ángulo redondeado 54"/>
          <p:cNvSpPr/>
          <p:nvPr/>
        </p:nvSpPr>
        <p:spPr>
          <a:xfrm>
            <a:off x="5386545" y="5634777"/>
            <a:ext cx="6563014" cy="1184676"/>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16" name="Agrupar 15"/>
          <p:cNvGrpSpPr/>
          <p:nvPr/>
        </p:nvGrpSpPr>
        <p:grpSpPr>
          <a:xfrm>
            <a:off x="460295" y="1423664"/>
            <a:ext cx="4710753" cy="2403667"/>
            <a:chOff x="462788" y="1412776"/>
            <a:chExt cx="4710753" cy="2403667"/>
          </a:xfrm>
        </p:grpSpPr>
        <mc:AlternateContent xmlns:mc="http://schemas.openxmlformats.org/markup-compatibility/2006" xmlns:a14="http://schemas.microsoft.com/office/drawing/2010/main">
          <mc:Choice Requires="a14">
            <p:sp>
              <p:nvSpPr>
                <p:cNvPr id="9" name="CuadroTexto 8"/>
                <p:cNvSpPr txBox="1"/>
                <p:nvPr/>
              </p:nvSpPr>
              <p:spPr>
                <a:xfrm>
                  <a:off x="3287688" y="3385556"/>
                  <a:ext cx="9377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2800" b="0" i="1" smtClean="0">
                                <a:latin typeface="Cambria Math" panose="02040503050406030204" pitchFamily="18" charset="0"/>
                              </a:rPr>
                            </m:ctrlPr>
                          </m:sSubSupPr>
                          <m:e>
                            <m:r>
                              <a:rPr lang="es-ES" sz="2800" b="0" i="1" smtClean="0">
                                <a:latin typeface="Cambria Math" charset="0"/>
                              </a:rPr>
                              <m:t>𝐸</m:t>
                            </m:r>
                          </m:e>
                          <m:sub>
                            <m:r>
                              <a:rPr lang="es-ES" sz="2800" b="0" i="1" smtClean="0">
                                <a:latin typeface="Cambria Math" charset="0"/>
                              </a:rPr>
                              <m:t>𝑒</m:t>
                            </m:r>
                          </m:sub>
                          <m:sup>
                            <m:r>
                              <a:rPr lang="es-ES" sz="2800" b="0" i="1" smtClean="0">
                                <a:latin typeface="Cambria Math" charset="0"/>
                              </a:rPr>
                              <m:t>′</m:t>
                            </m:r>
                          </m:sup>
                        </m:sSubSup>
                        <m:r>
                          <a:rPr lang="es-ES" sz="2800" b="0" i="1" smtClean="0">
                            <a:latin typeface="Cambria Math" charset="0"/>
                          </a:rPr>
                          <m:t>,</m:t>
                        </m:r>
                        <m:sSubSup>
                          <m:sSubSupPr>
                            <m:ctrlPr>
                              <a:rPr lang="es-ES" sz="2800" b="0" i="1" smtClean="0">
                                <a:latin typeface="Cambria Math" panose="02040503050406030204" pitchFamily="18" charset="0"/>
                              </a:rPr>
                            </m:ctrlPr>
                          </m:sSubSupPr>
                          <m:e>
                            <m:r>
                              <a:rPr lang="es-ES" sz="2800" b="0" i="1" smtClean="0">
                                <a:latin typeface="Cambria Math" charset="0"/>
                              </a:rPr>
                              <m:t>𝑝</m:t>
                            </m:r>
                          </m:e>
                          <m:sub>
                            <m:r>
                              <a:rPr lang="es-ES" sz="2800" b="0" i="1" smtClean="0">
                                <a:latin typeface="Cambria Math" charset="0"/>
                              </a:rPr>
                              <m:t>𝑒</m:t>
                            </m:r>
                          </m:sub>
                          <m:sup>
                            <m:r>
                              <a:rPr lang="es-ES" sz="2800" b="0" i="1" smtClean="0">
                                <a:latin typeface="Cambria Math" charset="0"/>
                              </a:rPr>
                              <m:t>′</m:t>
                            </m:r>
                          </m:sup>
                        </m:sSubSup>
                      </m:oMath>
                    </m:oMathPara>
                  </a14:m>
                  <a:endParaRPr lang="es-ES_tradnl" dirty="0"/>
                </a:p>
              </p:txBody>
            </p:sp>
          </mc:Choice>
          <mc:Fallback xmlns="">
            <p:sp>
              <p:nvSpPr>
                <p:cNvPr id="9" name="CuadroTexto 8"/>
                <p:cNvSpPr txBox="1">
                  <a:spLocks noRot="1" noChangeAspect="1" noMove="1" noResize="1" noEditPoints="1" noAdjustHandles="1" noChangeArrowheads="1" noChangeShapeType="1" noTextEdit="1"/>
                </p:cNvSpPr>
                <p:nvPr/>
              </p:nvSpPr>
              <p:spPr>
                <a:xfrm>
                  <a:off x="3287688" y="3385556"/>
                  <a:ext cx="937756" cy="430887"/>
                </a:xfrm>
                <a:prstGeom prst="rect">
                  <a:avLst/>
                </a:prstGeom>
                <a:blipFill rotWithShape="0">
                  <a:blip r:embed="rId2"/>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CuadroTexto 9"/>
                <p:cNvSpPr txBox="1"/>
                <p:nvPr/>
              </p:nvSpPr>
              <p:spPr>
                <a:xfrm>
                  <a:off x="4295800" y="1412776"/>
                  <a:ext cx="8777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ES" sz="2800" b="0" i="1" smtClean="0">
                                <a:latin typeface="Cambria Math" panose="02040503050406030204" pitchFamily="18" charset="0"/>
                              </a:rPr>
                            </m:ctrlPr>
                          </m:sSupPr>
                          <m:e>
                            <m:r>
                              <a:rPr lang="es-ES" sz="2800" b="0" i="1" smtClean="0">
                                <a:latin typeface="Cambria Math" charset="0"/>
                              </a:rPr>
                              <m:t>𝐸</m:t>
                            </m:r>
                          </m:e>
                          <m:sup>
                            <m:r>
                              <a:rPr lang="es-ES" sz="2800" b="0" i="1" smtClean="0">
                                <a:latin typeface="Cambria Math" charset="0"/>
                              </a:rPr>
                              <m:t>′</m:t>
                            </m:r>
                          </m:sup>
                        </m:sSup>
                        <m:r>
                          <a:rPr lang="es-ES" sz="2800" b="0" i="1" smtClean="0">
                            <a:latin typeface="Cambria Math" charset="0"/>
                          </a:rPr>
                          <m:t>,</m:t>
                        </m:r>
                        <m:sSup>
                          <m:sSupPr>
                            <m:ctrlPr>
                              <a:rPr lang="es-ES" sz="2800" b="0" i="1" smtClean="0">
                                <a:latin typeface="Cambria Math" panose="02040503050406030204" pitchFamily="18" charset="0"/>
                              </a:rPr>
                            </m:ctrlPr>
                          </m:sSupPr>
                          <m:e>
                            <m:r>
                              <a:rPr lang="es-ES" sz="2800" b="0" i="1" smtClean="0">
                                <a:latin typeface="Cambria Math" charset="0"/>
                              </a:rPr>
                              <m:t>𝑝</m:t>
                            </m:r>
                          </m:e>
                          <m:sup>
                            <m:r>
                              <a:rPr lang="es-ES" sz="2800" b="0" i="1" smtClean="0">
                                <a:latin typeface="Cambria Math" charset="0"/>
                              </a:rPr>
                              <m:t>′</m:t>
                            </m:r>
                          </m:sup>
                        </m:sSup>
                      </m:oMath>
                    </m:oMathPara>
                  </a14:m>
                  <a:endParaRPr lang="es-ES_tradnl" dirty="0"/>
                </a:p>
              </p:txBody>
            </p:sp>
          </mc:Choice>
          <mc:Fallback xmlns="">
            <p:sp>
              <p:nvSpPr>
                <p:cNvPr id="10" name="CuadroTexto 9"/>
                <p:cNvSpPr txBox="1">
                  <a:spLocks noRot="1" noChangeAspect="1" noMove="1" noResize="1" noEditPoints="1" noAdjustHandles="1" noChangeArrowheads="1" noChangeShapeType="1" noTextEdit="1"/>
                </p:cNvSpPr>
                <p:nvPr/>
              </p:nvSpPr>
              <p:spPr>
                <a:xfrm>
                  <a:off x="4295800" y="1412776"/>
                  <a:ext cx="877741" cy="430887"/>
                </a:xfrm>
                <a:prstGeom prst="rect">
                  <a:avLst/>
                </a:prstGeom>
                <a:blipFill rotWithShape="0">
                  <a:blip r:embed="rId3"/>
                  <a:stretch>
                    <a:fillRect/>
                  </a:stretch>
                </a:blipFill>
              </p:spPr>
              <p:txBody>
                <a:bodyPr/>
                <a:lstStyle/>
                <a:p>
                  <a:r>
                    <a:rPr lang="es-ES_tradnl">
                      <a:noFill/>
                    </a:rPr>
                    <a:t> </a:t>
                  </a:r>
                </a:p>
              </p:txBody>
            </p:sp>
          </mc:Fallback>
        </mc:AlternateContent>
        <p:pic>
          <p:nvPicPr>
            <p:cNvPr id="15" name="Imagen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788" y="1451374"/>
              <a:ext cx="3660683" cy="2160000"/>
            </a:xfrm>
            <a:prstGeom prst="rect">
              <a:avLst/>
            </a:prstGeom>
          </p:spPr>
        </p:pic>
      </p:grpSp>
      <p:sp>
        <p:nvSpPr>
          <p:cNvPr id="2" name="Título 1"/>
          <p:cNvSpPr>
            <a:spLocks noGrp="1"/>
          </p:cNvSpPr>
          <p:nvPr>
            <p:ph type="title"/>
          </p:nvPr>
        </p:nvSpPr>
        <p:spPr/>
        <p:txBody>
          <a:bodyPr/>
          <a:lstStyle/>
          <a:p>
            <a:r>
              <a:rPr lang="es-ES_tradnl" b="1" dirty="0"/>
              <a:t>Efecto </a:t>
            </a:r>
            <a:r>
              <a:rPr lang="es-ES_tradnl" b="1" dirty="0" err="1"/>
              <a:t>Compton</a:t>
            </a:r>
            <a:endParaRPr lang="es-ES_tradnl" b="1" dirty="0"/>
          </a:p>
        </p:txBody>
      </p:sp>
      <p:grpSp>
        <p:nvGrpSpPr>
          <p:cNvPr id="17" name="Agrupar 16"/>
          <p:cNvGrpSpPr/>
          <p:nvPr/>
        </p:nvGrpSpPr>
        <p:grpSpPr>
          <a:xfrm>
            <a:off x="452330" y="1451374"/>
            <a:ext cx="3660683" cy="2259706"/>
            <a:chOff x="452330" y="1451374"/>
            <a:chExt cx="3660683" cy="2259706"/>
          </a:xfrm>
        </p:grpSpPr>
        <p:pic>
          <p:nvPicPr>
            <p:cNvPr id="14" name="Imagen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330" y="1451374"/>
              <a:ext cx="3660683" cy="2160000"/>
            </a:xfrm>
            <a:prstGeom prst="rect">
              <a:avLst/>
            </a:prstGeom>
          </p:spPr>
        </p:pic>
        <mc:AlternateContent xmlns:mc="http://schemas.openxmlformats.org/markup-compatibility/2006" xmlns:a14="http://schemas.microsoft.com/office/drawing/2010/main">
          <mc:Choice Requires="a14">
            <p:sp>
              <p:nvSpPr>
                <p:cNvPr id="6" name="CuadroTexto 5"/>
                <p:cNvSpPr txBox="1"/>
                <p:nvPr/>
              </p:nvSpPr>
              <p:spPr>
                <a:xfrm>
                  <a:off x="460295" y="3280193"/>
                  <a:ext cx="6585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800" b="0" i="1" smtClean="0">
                            <a:latin typeface="Cambria Math" charset="0"/>
                          </a:rPr>
                          <m:t>𝐸</m:t>
                        </m:r>
                        <m:r>
                          <a:rPr lang="es-ES" sz="2800" b="0" i="1" smtClean="0">
                            <a:latin typeface="Cambria Math" charset="0"/>
                          </a:rPr>
                          <m:t>,</m:t>
                        </m:r>
                        <m:r>
                          <a:rPr lang="es-ES" sz="2800" b="0" i="1" smtClean="0">
                            <a:latin typeface="Cambria Math" charset="0"/>
                          </a:rPr>
                          <m:t>𝑝</m:t>
                        </m:r>
                      </m:oMath>
                    </m:oMathPara>
                  </a14:m>
                  <a:endParaRPr lang="es-ES_tradnl" dirty="0"/>
                </a:p>
              </p:txBody>
            </p:sp>
          </mc:Choice>
          <mc:Fallback xmlns="">
            <p:sp>
              <p:nvSpPr>
                <p:cNvPr id="6" name="CuadroTexto 5"/>
                <p:cNvSpPr txBox="1">
                  <a:spLocks noRot="1" noChangeAspect="1" noMove="1" noResize="1" noEditPoints="1" noAdjustHandles="1" noChangeArrowheads="1" noChangeShapeType="1" noTextEdit="1"/>
                </p:cNvSpPr>
                <p:nvPr/>
              </p:nvSpPr>
              <p:spPr>
                <a:xfrm>
                  <a:off x="460295" y="3280193"/>
                  <a:ext cx="658514" cy="430887"/>
                </a:xfrm>
                <a:prstGeom prst="rect">
                  <a:avLst/>
                </a:prstGeom>
                <a:blipFill rotWithShape="0">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1" name="CuadroTexto 10"/>
                <p:cNvSpPr txBox="1"/>
                <p:nvPr/>
              </p:nvSpPr>
              <p:spPr>
                <a:xfrm>
                  <a:off x="1559496" y="2280692"/>
                  <a:ext cx="9377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charset="0"/>
                              </a:rPr>
                              <m:t>𝐸</m:t>
                            </m:r>
                          </m:e>
                          <m:sub>
                            <m:r>
                              <a:rPr lang="es-ES" sz="2800" b="0" i="1" smtClean="0">
                                <a:latin typeface="Cambria Math" charset="0"/>
                              </a:rPr>
                              <m:t>𝑒</m:t>
                            </m:r>
                          </m:sub>
                        </m:sSub>
                        <m:r>
                          <a:rPr lang="es-ES" sz="2800" b="0" i="1" smtClean="0">
                            <a:latin typeface="Cambria Math" charset="0"/>
                          </a:rPr>
                          <m:t>,</m:t>
                        </m:r>
                        <m:sSub>
                          <m:sSubPr>
                            <m:ctrlPr>
                              <a:rPr lang="es-ES" sz="2800" b="0" i="1" smtClean="0">
                                <a:latin typeface="Cambria Math" panose="02040503050406030204" pitchFamily="18" charset="0"/>
                              </a:rPr>
                            </m:ctrlPr>
                          </m:sSubPr>
                          <m:e>
                            <m:r>
                              <a:rPr lang="es-ES" sz="2800" b="0" i="1" smtClean="0">
                                <a:latin typeface="Cambria Math" charset="0"/>
                              </a:rPr>
                              <m:t>𝑝</m:t>
                            </m:r>
                          </m:e>
                          <m:sub>
                            <m:r>
                              <a:rPr lang="es-ES" sz="2800" b="0" i="1" smtClean="0">
                                <a:latin typeface="Cambria Math" charset="0"/>
                              </a:rPr>
                              <m:t>𝑒</m:t>
                            </m:r>
                          </m:sub>
                        </m:sSub>
                      </m:oMath>
                    </m:oMathPara>
                  </a14:m>
                  <a:endParaRPr lang="es-ES_tradnl" dirty="0"/>
                </a:p>
              </p:txBody>
            </p:sp>
          </mc:Choice>
          <mc:Fallback xmlns="">
            <p:sp>
              <p:nvSpPr>
                <p:cNvPr id="11" name="CuadroTexto 10"/>
                <p:cNvSpPr txBox="1">
                  <a:spLocks noRot="1" noChangeAspect="1" noMove="1" noResize="1" noEditPoints="1" noAdjustHandles="1" noChangeArrowheads="1" noChangeShapeType="1" noTextEdit="1"/>
                </p:cNvSpPr>
                <p:nvPr/>
              </p:nvSpPr>
              <p:spPr>
                <a:xfrm>
                  <a:off x="1559496" y="2280692"/>
                  <a:ext cx="937756" cy="430887"/>
                </a:xfrm>
                <a:prstGeom prst="rect">
                  <a:avLst/>
                </a:prstGeom>
                <a:blipFill rotWithShape="0">
                  <a:blip r:embed="rId7"/>
                  <a:stretch>
                    <a:fillRect/>
                  </a:stretch>
                </a:blipFill>
              </p:spPr>
              <p:txBody>
                <a:bodyPr/>
                <a:lstStyle/>
                <a:p>
                  <a:r>
                    <a:rPr lang="es-ES_tradnl">
                      <a:noFill/>
                    </a:rPr>
                    <a:t> </a:t>
                  </a:r>
                </a:p>
              </p:txBody>
            </p:sp>
          </mc:Fallback>
        </mc:AlternateContent>
      </p:grpSp>
      <p:grpSp>
        <p:nvGrpSpPr>
          <p:cNvPr id="53" name="Agrupar 52"/>
          <p:cNvGrpSpPr/>
          <p:nvPr/>
        </p:nvGrpSpPr>
        <p:grpSpPr>
          <a:xfrm>
            <a:off x="5807968" y="1219662"/>
            <a:ext cx="5083540" cy="1165930"/>
            <a:chOff x="5807968" y="1219662"/>
            <a:chExt cx="5083540" cy="1165930"/>
          </a:xfrm>
        </p:grpSpPr>
        <p:sp>
          <p:nvSpPr>
            <p:cNvPr id="22" name="CuadroTexto 21"/>
            <p:cNvSpPr txBox="1"/>
            <p:nvPr/>
          </p:nvSpPr>
          <p:spPr>
            <a:xfrm>
              <a:off x="7032104" y="1219662"/>
              <a:ext cx="2972352" cy="461665"/>
            </a:xfrm>
            <a:prstGeom prst="rect">
              <a:avLst/>
            </a:prstGeom>
            <a:noFill/>
          </p:spPr>
          <p:txBody>
            <a:bodyPr wrap="none" rtlCol="0">
              <a:spAutoFit/>
            </a:bodyPr>
            <a:lstStyle/>
            <a:p>
              <a:r>
                <a:rPr lang="es-ES_tradnl" sz="2400" dirty="0"/>
                <a:t>Leyes de </a:t>
              </a:r>
              <a:r>
                <a:rPr lang="es-ES_tradnl" sz="2400" dirty="0" err="1"/>
                <a:t>conservaci</a:t>
              </a:r>
              <a:r>
                <a:rPr lang="es-ES" sz="2400" dirty="0" err="1"/>
                <a:t>ón</a:t>
              </a:r>
              <a:endParaRPr lang="es-ES_tradnl" sz="2400" dirty="0"/>
            </a:p>
          </p:txBody>
        </p:sp>
        <mc:AlternateContent xmlns:mc="http://schemas.openxmlformats.org/markup-compatibility/2006" xmlns:a14="http://schemas.microsoft.com/office/drawing/2010/main">
          <mc:Choice Requires="a14">
            <p:sp>
              <p:nvSpPr>
                <p:cNvPr id="23" name="Rectángulo 22"/>
                <p:cNvSpPr/>
                <p:nvPr/>
              </p:nvSpPr>
              <p:spPr>
                <a:xfrm>
                  <a:off x="5807968" y="1836242"/>
                  <a:ext cx="13840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2800" b="0" i="0" smtClean="0">
                            <a:solidFill>
                              <a:prstClr val="black"/>
                            </a:solidFill>
                            <a:latin typeface="Cambria Math" charset="0"/>
                          </a:rPr>
                          <m:t>Δ</m:t>
                        </m:r>
                        <m:r>
                          <a:rPr lang="es-ES" sz="2800" i="1" smtClean="0">
                            <a:solidFill>
                              <a:prstClr val="black"/>
                            </a:solidFill>
                            <a:latin typeface="Cambria Math" charset="0"/>
                          </a:rPr>
                          <m:t>𝐸</m:t>
                        </m:r>
                        <m:r>
                          <a:rPr lang="es-ES" sz="2800" b="0" i="1" smtClean="0">
                            <a:solidFill>
                              <a:prstClr val="black"/>
                            </a:solidFill>
                            <a:latin typeface="Cambria Math" charset="0"/>
                          </a:rPr>
                          <m:t>=0</m:t>
                        </m:r>
                      </m:oMath>
                    </m:oMathPara>
                  </a14:m>
                  <a:endParaRPr lang="es-ES_tradnl" dirty="0"/>
                </a:p>
              </p:txBody>
            </p:sp>
          </mc:Choice>
          <mc:Fallback xmlns="">
            <p:sp>
              <p:nvSpPr>
                <p:cNvPr id="23" name="Rectángulo 22"/>
                <p:cNvSpPr>
                  <a:spLocks noRot="1" noChangeAspect="1" noMove="1" noResize="1" noEditPoints="1" noAdjustHandles="1" noChangeArrowheads="1" noChangeShapeType="1" noTextEdit="1"/>
                </p:cNvSpPr>
                <p:nvPr/>
              </p:nvSpPr>
              <p:spPr>
                <a:xfrm>
                  <a:off x="5807968" y="1836242"/>
                  <a:ext cx="1384097" cy="523220"/>
                </a:xfrm>
                <a:prstGeom prst="rect">
                  <a:avLst/>
                </a:prstGeom>
                <a:blipFill rotWithShape="0">
                  <a:blip r:embed="rId12"/>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4" name="Rectángulo 23"/>
                <p:cNvSpPr/>
                <p:nvPr/>
              </p:nvSpPr>
              <p:spPr>
                <a:xfrm>
                  <a:off x="9514273" y="1810113"/>
                  <a:ext cx="137723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2800" b="0" i="0" smtClean="0">
                            <a:solidFill>
                              <a:prstClr val="black"/>
                            </a:solidFill>
                            <a:latin typeface="Cambria Math" charset="0"/>
                          </a:rPr>
                          <m:t>Δ</m:t>
                        </m:r>
                        <m:acc>
                          <m:accPr>
                            <m:chr m:val="⃗"/>
                            <m:ctrlPr>
                              <a:rPr lang="es-ES" sz="2800" b="0" i="1" smtClean="0">
                                <a:solidFill>
                                  <a:prstClr val="black"/>
                                </a:solidFill>
                                <a:latin typeface="Cambria Math" panose="02040503050406030204" pitchFamily="18" charset="0"/>
                              </a:rPr>
                            </m:ctrlPr>
                          </m:accPr>
                          <m:e>
                            <m:r>
                              <a:rPr lang="es-ES" sz="2800" b="0" i="1" smtClean="0">
                                <a:solidFill>
                                  <a:prstClr val="black"/>
                                </a:solidFill>
                                <a:latin typeface="Cambria Math" charset="0"/>
                              </a:rPr>
                              <m:t>𝑃</m:t>
                            </m:r>
                          </m:e>
                        </m:acc>
                        <m:r>
                          <a:rPr lang="es-ES" sz="2800" b="0" i="1" smtClean="0">
                            <a:solidFill>
                              <a:prstClr val="black"/>
                            </a:solidFill>
                            <a:latin typeface="Cambria Math" charset="0"/>
                          </a:rPr>
                          <m:t>=0</m:t>
                        </m:r>
                      </m:oMath>
                    </m:oMathPara>
                  </a14:m>
                  <a:endParaRPr lang="es-ES_tradnl" dirty="0"/>
                </a:p>
              </p:txBody>
            </p:sp>
          </mc:Choice>
          <mc:Fallback xmlns="">
            <p:sp>
              <p:nvSpPr>
                <p:cNvPr id="24" name="Rectángulo 23"/>
                <p:cNvSpPr>
                  <a:spLocks noRot="1" noChangeAspect="1" noMove="1" noResize="1" noEditPoints="1" noAdjustHandles="1" noChangeArrowheads="1" noChangeShapeType="1" noTextEdit="1"/>
                </p:cNvSpPr>
                <p:nvPr/>
              </p:nvSpPr>
              <p:spPr>
                <a:xfrm>
                  <a:off x="9514273" y="1810113"/>
                  <a:ext cx="1377235" cy="575479"/>
                </a:xfrm>
                <a:prstGeom prst="rect">
                  <a:avLst/>
                </a:prstGeom>
                <a:blipFill rotWithShape="0">
                  <a:blip r:embed="rId13"/>
                  <a:stretch>
                    <a:fillRect/>
                  </a:stretch>
                </a:blipFill>
              </p:spPr>
              <p:txBody>
                <a:bodyPr/>
                <a:lstStyle/>
                <a:p>
                  <a:r>
                    <a:rPr lang="es-ES_tradnl">
                      <a:noFill/>
                    </a:rPr>
                    <a:t> </a:t>
                  </a:r>
                </a:p>
              </p:txBody>
            </p:sp>
          </mc:Fallback>
        </mc:AlternateContent>
      </p:grpSp>
      <mc:AlternateContent xmlns:mc="http://schemas.openxmlformats.org/markup-compatibility/2006" xmlns:a14="http://schemas.microsoft.com/office/drawing/2010/main">
        <mc:Choice Requires="a14">
          <p:sp>
            <p:nvSpPr>
              <p:cNvPr id="25" name="Rectángulo 24"/>
              <p:cNvSpPr/>
              <p:nvPr/>
            </p:nvSpPr>
            <p:spPr>
              <a:xfrm>
                <a:off x="5206062" y="2280692"/>
                <a:ext cx="2850909" cy="540341"/>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bSup>
                        <m:sSubSupPr>
                          <m:ctrlPr>
                            <a:rPr lang="es-ES" sz="2400" b="0" i="1" smtClean="0">
                              <a:solidFill>
                                <a:prstClr val="black"/>
                              </a:solidFill>
                              <a:latin typeface="Cambria Math" panose="02040503050406030204" pitchFamily="18" charset="0"/>
                            </a:rPr>
                          </m:ctrlPr>
                        </m:sSubSupPr>
                        <m:e>
                          <m:r>
                            <a:rPr lang="es-ES" sz="2400" b="0" i="1" smtClean="0">
                              <a:solidFill>
                                <a:prstClr val="black"/>
                              </a:solidFill>
                              <a:latin typeface="Cambria Math" charset="0"/>
                            </a:rPr>
                            <m:t>𝐸</m:t>
                          </m:r>
                        </m:e>
                        <m:sub>
                          <m:r>
                            <a:rPr lang="es-ES" sz="2400" b="0" i="1" smtClean="0">
                              <a:solidFill>
                                <a:prstClr val="black"/>
                              </a:solidFill>
                              <a:latin typeface="Cambria Math" charset="0"/>
                            </a:rPr>
                            <m:t>𝑎𝑛𝑡𝑒𝑠</m:t>
                          </m:r>
                        </m:sub>
                        <m:sup>
                          <m:r>
                            <a:rPr lang="es-ES" sz="2400" b="0" i="1" smtClean="0">
                              <a:solidFill>
                                <a:prstClr val="black"/>
                              </a:solidFill>
                              <a:latin typeface="Cambria Math" charset="0"/>
                            </a:rPr>
                            <m:t>𝑠𝑖𝑠𝑡𝑒𝑚𝑎</m:t>
                          </m:r>
                        </m:sup>
                      </m:sSubSup>
                      <m:r>
                        <a:rPr lang="es-ES" sz="2400" b="0" i="1" smtClean="0">
                          <a:solidFill>
                            <a:prstClr val="black"/>
                          </a:solidFill>
                          <a:latin typeface="Cambria Math" charset="0"/>
                        </a:rPr>
                        <m:t>=</m:t>
                      </m:r>
                      <m:sSubSup>
                        <m:sSubSupPr>
                          <m:ctrlPr>
                            <a:rPr lang="es-ES" sz="2400" b="0" i="1" smtClean="0">
                              <a:solidFill>
                                <a:prstClr val="black"/>
                              </a:solidFill>
                              <a:latin typeface="Cambria Math" panose="02040503050406030204" pitchFamily="18" charset="0"/>
                            </a:rPr>
                          </m:ctrlPr>
                        </m:sSubSupPr>
                        <m:e>
                          <m:r>
                            <a:rPr lang="es-ES" sz="2400" b="0" i="1" smtClean="0">
                              <a:solidFill>
                                <a:prstClr val="black"/>
                              </a:solidFill>
                              <a:latin typeface="Cambria Math" charset="0"/>
                            </a:rPr>
                            <m:t>𝐸</m:t>
                          </m:r>
                        </m:e>
                        <m:sub>
                          <m:r>
                            <a:rPr lang="es-ES" sz="2400" b="0" i="1" smtClean="0">
                              <a:solidFill>
                                <a:prstClr val="black"/>
                              </a:solidFill>
                              <a:latin typeface="Cambria Math" charset="0"/>
                            </a:rPr>
                            <m:t>𝑑𝑒𝑠𝑝𝑢</m:t>
                          </m:r>
                          <m:r>
                            <a:rPr lang="es-ES" sz="2400" b="0" i="1" smtClean="0">
                              <a:solidFill>
                                <a:prstClr val="black"/>
                              </a:solidFill>
                              <a:latin typeface="Cambria Math" charset="0"/>
                            </a:rPr>
                            <m:t>é</m:t>
                          </m:r>
                          <m:r>
                            <a:rPr lang="es-ES" sz="2400" b="0" i="1" smtClean="0">
                              <a:solidFill>
                                <a:prstClr val="black"/>
                              </a:solidFill>
                              <a:latin typeface="Cambria Math" charset="0"/>
                            </a:rPr>
                            <m:t>𝑠</m:t>
                          </m:r>
                        </m:sub>
                        <m:sup>
                          <m:r>
                            <a:rPr lang="es-ES" sz="2400" b="0" i="1" smtClean="0">
                              <a:solidFill>
                                <a:prstClr val="black"/>
                              </a:solidFill>
                              <a:latin typeface="Cambria Math" charset="0"/>
                            </a:rPr>
                            <m:t>𝑠𝑖𝑠𝑡𝑒𝑚𝑎</m:t>
                          </m:r>
                        </m:sup>
                      </m:sSubSup>
                    </m:oMath>
                  </m:oMathPara>
                </a14:m>
                <a:endParaRPr lang="es-ES_tradnl" sz="1600" dirty="0">
                  <a:solidFill>
                    <a:prstClr val="black"/>
                  </a:solidFill>
                </a:endParaRPr>
              </a:p>
            </p:txBody>
          </p:sp>
        </mc:Choice>
        <mc:Fallback xmlns="">
          <p:sp>
            <p:nvSpPr>
              <p:cNvPr id="25" name="Rectángulo 24"/>
              <p:cNvSpPr>
                <a:spLocks noRot="1" noChangeAspect="1" noMove="1" noResize="1" noEditPoints="1" noAdjustHandles="1" noChangeArrowheads="1" noChangeShapeType="1" noTextEdit="1"/>
              </p:cNvSpPr>
              <p:nvPr/>
            </p:nvSpPr>
            <p:spPr>
              <a:xfrm>
                <a:off x="5206062" y="2280692"/>
                <a:ext cx="2850909" cy="540341"/>
              </a:xfrm>
              <a:prstGeom prst="rect">
                <a:avLst/>
              </a:prstGeom>
              <a:blipFill rotWithShape="0">
                <a:blip r:embed="rId1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6" name="Rectángulo 25"/>
              <p:cNvSpPr/>
              <p:nvPr/>
            </p:nvSpPr>
            <p:spPr>
              <a:xfrm>
                <a:off x="8899304" y="2279947"/>
                <a:ext cx="2838598" cy="55835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bSup>
                        <m:sSubSupPr>
                          <m:ctrlPr>
                            <a:rPr lang="es-ES" sz="2400" b="0" i="1" smtClean="0">
                              <a:solidFill>
                                <a:prstClr val="black"/>
                              </a:solidFill>
                              <a:latin typeface="Cambria Math" panose="02040503050406030204" pitchFamily="18" charset="0"/>
                            </a:rPr>
                          </m:ctrlPr>
                        </m:sSubSupPr>
                        <m:e>
                          <m:acc>
                            <m:accPr>
                              <m:chr m:val="⃗"/>
                              <m:ctrlPr>
                                <a:rPr lang="es-ES" sz="2400" b="0" i="1" smtClean="0">
                                  <a:solidFill>
                                    <a:prstClr val="black"/>
                                  </a:solidFill>
                                  <a:latin typeface="Cambria Math" panose="02040503050406030204" pitchFamily="18" charset="0"/>
                                </a:rPr>
                              </m:ctrlPr>
                            </m:accPr>
                            <m:e>
                              <m:r>
                                <a:rPr lang="es-ES" sz="2400" b="0" i="1" smtClean="0">
                                  <a:solidFill>
                                    <a:prstClr val="black"/>
                                  </a:solidFill>
                                  <a:latin typeface="Cambria Math" charset="0"/>
                                </a:rPr>
                                <m:t>𝑃</m:t>
                              </m:r>
                            </m:e>
                          </m:acc>
                        </m:e>
                        <m:sub>
                          <m:r>
                            <a:rPr lang="es-ES" sz="2400" b="0" i="1" smtClean="0">
                              <a:solidFill>
                                <a:prstClr val="black"/>
                              </a:solidFill>
                              <a:latin typeface="Cambria Math" charset="0"/>
                            </a:rPr>
                            <m:t>𝑎𝑛𝑡𝑒𝑠</m:t>
                          </m:r>
                        </m:sub>
                        <m:sup>
                          <m:r>
                            <a:rPr lang="es-ES" sz="2400" b="0" i="1" smtClean="0">
                              <a:solidFill>
                                <a:prstClr val="black"/>
                              </a:solidFill>
                              <a:latin typeface="Cambria Math" charset="0"/>
                            </a:rPr>
                            <m:t>𝑠𝑖𝑠𝑡𝑒𝑚𝑎</m:t>
                          </m:r>
                        </m:sup>
                      </m:sSubSup>
                      <m:r>
                        <a:rPr lang="es-ES" sz="2400" b="0" i="1" smtClean="0">
                          <a:solidFill>
                            <a:prstClr val="black"/>
                          </a:solidFill>
                          <a:latin typeface="Cambria Math" charset="0"/>
                        </a:rPr>
                        <m:t>=</m:t>
                      </m:r>
                      <m:sSubSup>
                        <m:sSubSupPr>
                          <m:ctrlPr>
                            <a:rPr lang="es-ES" sz="2400" b="0" i="1" smtClean="0">
                              <a:solidFill>
                                <a:prstClr val="black"/>
                              </a:solidFill>
                              <a:latin typeface="Cambria Math" panose="02040503050406030204" pitchFamily="18" charset="0"/>
                            </a:rPr>
                          </m:ctrlPr>
                        </m:sSubSupPr>
                        <m:e>
                          <m:acc>
                            <m:accPr>
                              <m:chr m:val="⃗"/>
                              <m:ctrlPr>
                                <a:rPr lang="es-ES" sz="2400" i="1">
                                  <a:solidFill>
                                    <a:prstClr val="black"/>
                                  </a:solidFill>
                                  <a:latin typeface="Cambria Math" panose="02040503050406030204" pitchFamily="18" charset="0"/>
                                </a:rPr>
                              </m:ctrlPr>
                            </m:accPr>
                            <m:e>
                              <m:r>
                                <a:rPr lang="es-ES" sz="2400" i="1">
                                  <a:solidFill>
                                    <a:prstClr val="black"/>
                                  </a:solidFill>
                                  <a:latin typeface="Cambria Math" charset="0"/>
                                </a:rPr>
                                <m:t>𝑃</m:t>
                              </m:r>
                            </m:e>
                          </m:acc>
                        </m:e>
                        <m:sub>
                          <m:r>
                            <a:rPr lang="es-ES" sz="2400" b="0" i="1" smtClean="0">
                              <a:solidFill>
                                <a:prstClr val="black"/>
                              </a:solidFill>
                              <a:latin typeface="Cambria Math" charset="0"/>
                            </a:rPr>
                            <m:t>𝑑𝑒𝑠𝑝𝑢</m:t>
                          </m:r>
                          <m:r>
                            <a:rPr lang="es-ES" sz="2400" b="0" i="1" smtClean="0">
                              <a:solidFill>
                                <a:prstClr val="black"/>
                              </a:solidFill>
                              <a:latin typeface="Cambria Math" charset="0"/>
                            </a:rPr>
                            <m:t>é</m:t>
                          </m:r>
                          <m:r>
                            <a:rPr lang="es-ES" sz="2400" b="0" i="1" smtClean="0">
                              <a:solidFill>
                                <a:prstClr val="black"/>
                              </a:solidFill>
                              <a:latin typeface="Cambria Math" charset="0"/>
                            </a:rPr>
                            <m:t>𝑠</m:t>
                          </m:r>
                        </m:sub>
                        <m:sup>
                          <m:r>
                            <a:rPr lang="es-ES" sz="2400" b="0" i="1" smtClean="0">
                              <a:solidFill>
                                <a:prstClr val="black"/>
                              </a:solidFill>
                              <a:latin typeface="Cambria Math" charset="0"/>
                            </a:rPr>
                            <m:t>𝑠𝑖𝑠𝑡𝑒𝑚𝑎</m:t>
                          </m:r>
                        </m:sup>
                      </m:sSubSup>
                    </m:oMath>
                  </m:oMathPara>
                </a14:m>
                <a:endParaRPr lang="es-ES_tradnl" sz="1600" dirty="0">
                  <a:solidFill>
                    <a:prstClr val="black"/>
                  </a:solidFill>
                </a:endParaRPr>
              </a:p>
            </p:txBody>
          </p:sp>
        </mc:Choice>
        <mc:Fallback xmlns="">
          <p:sp>
            <p:nvSpPr>
              <p:cNvPr id="26" name="Rectángulo 25"/>
              <p:cNvSpPr>
                <a:spLocks noRot="1" noChangeAspect="1" noMove="1" noResize="1" noEditPoints="1" noAdjustHandles="1" noChangeArrowheads="1" noChangeShapeType="1" noTextEdit="1"/>
              </p:cNvSpPr>
              <p:nvPr/>
            </p:nvSpPr>
            <p:spPr>
              <a:xfrm>
                <a:off x="8899304" y="2279947"/>
                <a:ext cx="2838598" cy="558358"/>
              </a:xfrm>
              <a:prstGeom prst="rect">
                <a:avLst/>
              </a:prstGeom>
              <a:blipFill rotWithShape="0">
                <a:blip r:embed="rId15"/>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7" name="Rectángulo 26"/>
              <p:cNvSpPr/>
              <p:nvPr/>
            </p:nvSpPr>
            <p:spPr>
              <a:xfrm>
                <a:off x="5184562" y="2953433"/>
                <a:ext cx="3007105"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s-ES" sz="2800" b="0" i="1" smtClean="0">
                          <a:solidFill>
                            <a:prstClr val="black"/>
                          </a:solidFill>
                          <a:latin typeface="Cambria Math" charset="0"/>
                        </a:rPr>
                        <m:t>𝐸</m:t>
                      </m:r>
                      <m:r>
                        <a:rPr lang="es-ES" sz="2800" b="0" i="1" smtClean="0">
                          <a:solidFill>
                            <a:prstClr val="black"/>
                          </a:solidFill>
                          <a:latin typeface="Cambria Math" charset="0"/>
                        </a:rPr>
                        <m:t>+</m:t>
                      </m:r>
                      <m:sSub>
                        <m:sSubPr>
                          <m:ctrlPr>
                            <a:rPr lang="es-ES" sz="2800" b="0" i="1" smtClean="0">
                              <a:solidFill>
                                <a:prstClr val="black"/>
                              </a:solidFill>
                              <a:latin typeface="Cambria Math" panose="02040503050406030204" pitchFamily="18" charset="0"/>
                            </a:rPr>
                          </m:ctrlPr>
                        </m:sSubPr>
                        <m:e>
                          <m:r>
                            <a:rPr lang="es-ES" sz="2800" b="0" i="1" smtClean="0">
                              <a:solidFill>
                                <a:prstClr val="black"/>
                              </a:solidFill>
                              <a:latin typeface="Cambria Math" charset="0"/>
                            </a:rPr>
                            <m:t>𝐸</m:t>
                          </m:r>
                        </m:e>
                        <m:sub>
                          <m:r>
                            <a:rPr lang="es-ES" sz="2800" b="0" i="1" smtClean="0">
                              <a:solidFill>
                                <a:prstClr val="black"/>
                              </a:solidFill>
                              <a:latin typeface="Cambria Math" charset="0"/>
                            </a:rPr>
                            <m:t>𝑒</m:t>
                          </m:r>
                        </m:sub>
                      </m:sSub>
                      <m:r>
                        <a:rPr lang="es-ES" sz="2800" b="0" i="1" smtClean="0">
                          <a:solidFill>
                            <a:prstClr val="black"/>
                          </a:solidFill>
                          <a:latin typeface="Cambria Math" charset="0"/>
                        </a:rPr>
                        <m:t>=</m:t>
                      </m:r>
                      <m:sSup>
                        <m:sSupPr>
                          <m:ctrlPr>
                            <a:rPr lang="es-ES" sz="2800" b="0" i="1" smtClean="0">
                              <a:solidFill>
                                <a:prstClr val="black"/>
                              </a:solidFill>
                              <a:latin typeface="Cambria Math" panose="02040503050406030204" pitchFamily="18" charset="0"/>
                            </a:rPr>
                          </m:ctrlPr>
                        </m:sSupPr>
                        <m:e>
                          <m:r>
                            <a:rPr lang="es-ES" sz="2800" b="0" i="1" smtClean="0">
                              <a:solidFill>
                                <a:prstClr val="black"/>
                              </a:solidFill>
                              <a:latin typeface="Cambria Math" charset="0"/>
                            </a:rPr>
                            <m:t>𝐸</m:t>
                          </m:r>
                        </m:e>
                        <m:sup>
                          <m:r>
                            <a:rPr lang="es-ES" sz="2800" b="0" i="1" smtClean="0">
                              <a:solidFill>
                                <a:prstClr val="black"/>
                              </a:solidFill>
                              <a:latin typeface="Cambria Math" charset="0"/>
                            </a:rPr>
                            <m:t>′</m:t>
                          </m:r>
                        </m:sup>
                      </m:sSup>
                      <m:r>
                        <a:rPr lang="es-ES" sz="2800" b="0" i="1" smtClean="0">
                          <a:solidFill>
                            <a:prstClr val="black"/>
                          </a:solidFill>
                          <a:latin typeface="Cambria Math" charset="0"/>
                        </a:rPr>
                        <m:t>+</m:t>
                      </m:r>
                      <m:sSubSup>
                        <m:sSubSupPr>
                          <m:ctrlPr>
                            <a:rPr lang="es-ES" sz="2800" b="0" i="1" smtClean="0">
                              <a:solidFill>
                                <a:prstClr val="black"/>
                              </a:solidFill>
                              <a:latin typeface="Cambria Math" panose="02040503050406030204" pitchFamily="18" charset="0"/>
                            </a:rPr>
                          </m:ctrlPr>
                        </m:sSubSupPr>
                        <m:e>
                          <m:r>
                            <a:rPr lang="es-ES" sz="2800" b="0" i="1" smtClean="0">
                              <a:solidFill>
                                <a:prstClr val="black"/>
                              </a:solidFill>
                              <a:latin typeface="Cambria Math" charset="0"/>
                            </a:rPr>
                            <m:t>𝐸</m:t>
                          </m:r>
                        </m:e>
                        <m:sub>
                          <m:r>
                            <a:rPr lang="es-ES" sz="2800" b="0" i="1" smtClean="0">
                              <a:solidFill>
                                <a:prstClr val="black"/>
                              </a:solidFill>
                              <a:latin typeface="Cambria Math" charset="0"/>
                            </a:rPr>
                            <m:t>𝑒</m:t>
                          </m:r>
                        </m:sub>
                        <m:sup>
                          <m:r>
                            <a:rPr lang="es-ES" sz="2800" b="0" i="1" smtClean="0">
                              <a:solidFill>
                                <a:prstClr val="black"/>
                              </a:solidFill>
                              <a:latin typeface="Cambria Math" charset="0"/>
                            </a:rPr>
                            <m:t>′</m:t>
                          </m:r>
                        </m:sup>
                      </m:sSubSup>
                    </m:oMath>
                  </m:oMathPara>
                </a14:m>
                <a:endParaRPr lang="es-ES_tradnl" dirty="0">
                  <a:solidFill>
                    <a:prstClr val="black"/>
                  </a:solidFill>
                </a:endParaRPr>
              </a:p>
            </p:txBody>
          </p:sp>
        </mc:Choice>
        <mc:Fallback xmlns="">
          <p:sp>
            <p:nvSpPr>
              <p:cNvPr id="27" name="Rectángulo 26"/>
              <p:cNvSpPr>
                <a:spLocks noRot="1" noChangeAspect="1" noMove="1" noResize="1" noEditPoints="1" noAdjustHandles="1" noChangeArrowheads="1" noChangeShapeType="1" noTextEdit="1"/>
              </p:cNvSpPr>
              <p:nvPr/>
            </p:nvSpPr>
            <p:spPr>
              <a:xfrm>
                <a:off x="5184562" y="2953433"/>
                <a:ext cx="3007105" cy="523220"/>
              </a:xfrm>
              <a:prstGeom prst="rect">
                <a:avLst/>
              </a:prstGeom>
              <a:blipFill rotWithShape="0">
                <a:blip r:embed="rId16"/>
                <a:stretch>
                  <a:fillRect/>
                </a:stretch>
              </a:blipFill>
            </p:spPr>
            <p:txBody>
              <a:bodyPr/>
              <a:lstStyle/>
              <a:p>
                <a:r>
                  <a:rPr lang="es-ES_tradnl">
                    <a:noFill/>
                  </a:rPr>
                  <a:t> </a:t>
                </a:r>
              </a:p>
            </p:txBody>
          </p:sp>
        </mc:Fallback>
      </mc:AlternateContent>
      <p:grpSp>
        <p:nvGrpSpPr>
          <p:cNvPr id="42" name="Agrupar 41"/>
          <p:cNvGrpSpPr/>
          <p:nvPr/>
        </p:nvGrpSpPr>
        <p:grpSpPr>
          <a:xfrm>
            <a:off x="8968720" y="4262704"/>
            <a:ext cx="2807096" cy="523220"/>
            <a:chOff x="9264250" y="3887764"/>
            <a:chExt cx="2807096" cy="523220"/>
          </a:xfrm>
        </p:grpSpPr>
        <p:cxnSp>
          <p:nvCxnSpPr>
            <p:cNvPr id="29" name="Conector recto de flecha 28"/>
            <p:cNvCxnSpPr/>
            <p:nvPr/>
          </p:nvCxnSpPr>
          <p:spPr>
            <a:xfrm>
              <a:off x="9264250" y="3908050"/>
              <a:ext cx="2807096"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Rectángulo 36"/>
                <p:cNvSpPr/>
                <p:nvPr/>
              </p:nvSpPr>
              <p:spPr>
                <a:xfrm>
                  <a:off x="10479981" y="3887764"/>
                  <a:ext cx="471155"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acc>
                          <m:accPr>
                            <m:chr m:val="⃗"/>
                            <m:ctrlPr>
                              <a:rPr lang="es-ES" sz="2800" b="0" i="1" smtClean="0">
                                <a:solidFill>
                                  <a:prstClr val="black"/>
                                </a:solidFill>
                                <a:latin typeface="Cambria Math" panose="02040503050406030204" pitchFamily="18" charset="0"/>
                              </a:rPr>
                            </m:ctrlPr>
                          </m:accPr>
                          <m:e>
                            <m:r>
                              <a:rPr lang="es-ES" sz="2800" i="1" smtClean="0">
                                <a:solidFill>
                                  <a:prstClr val="black"/>
                                </a:solidFill>
                                <a:latin typeface="Cambria Math" charset="0"/>
                              </a:rPr>
                              <m:t>𝑝</m:t>
                            </m:r>
                          </m:e>
                        </m:acc>
                      </m:oMath>
                    </m:oMathPara>
                  </a14:m>
                  <a:endParaRPr lang="es-ES_tradnl" dirty="0">
                    <a:solidFill>
                      <a:prstClr val="black"/>
                    </a:solidFill>
                  </a:endParaRPr>
                </a:p>
              </p:txBody>
            </p:sp>
          </mc:Choice>
          <mc:Fallback xmlns="">
            <p:sp>
              <p:nvSpPr>
                <p:cNvPr id="37" name="Rectángulo 36"/>
                <p:cNvSpPr>
                  <a:spLocks noRot="1" noChangeAspect="1" noMove="1" noResize="1" noEditPoints="1" noAdjustHandles="1" noChangeArrowheads="1" noChangeShapeType="1" noTextEdit="1"/>
                </p:cNvSpPr>
                <p:nvPr/>
              </p:nvSpPr>
              <p:spPr>
                <a:xfrm>
                  <a:off x="10479981" y="3887764"/>
                  <a:ext cx="471155" cy="523220"/>
                </a:xfrm>
                <a:prstGeom prst="rect">
                  <a:avLst/>
                </a:prstGeom>
                <a:blipFill rotWithShape="0">
                  <a:blip r:embed="rId17"/>
                  <a:stretch>
                    <a:fillRect/>
                  </a:stretch>
                </a:blipFill>
              </p:spPr>
              <p:txBody>
                <a:bodyPr/>
                <a:lstStyle/>
                <a:p>
                  <a:r>
                    <a:rPr lang="es-ES_tradnl">
                      <a:noFill/>
                    </a:rPr>
                    <a:t> </a:t>
                  </a:r>
                </a:p>
              </p:txBody>
            </p:sp>
          </mc:Fallback>
        </mc:AlternateContent>
      </p:grpSp>
      <p:grpSp>
        <p:nvGrpSpPr>
          <p:cNvPr id="44" name="Agrupar 43"/>
          <p:cNvGrpSpPr/>
          <p:nvPr/>
        </p:nvGrpSpPr>
        <p:grpSpPr>
          <a:xfrm>
            <a:off x="10245192" y="3284984"/>
            <a:ext cx="1524998" cy="991844"/>
            <a:chOff x="10540722" y="2910044"/>
            <a:chExt cx="1524998" cy="991844"/>
          </a:xfrm>
        </p:grpSpPr>
        <p:cxnSp>
          <p:nvCxnSpPr>
            <p:cNvPr id="34" name="Conector recto de flecha 33"/>
            <p:cNvCxnSpPr/>
            <p:nvPr/>
          </p:nvCxnSpPr>
          <p:spPr>
            <a:xfrm>
              <a:off x="10540722" y="2939883"/>
              <a:ext cx="1524998" cy="962005"/>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ángulo 37"/>
                <p:cNvSpPr/>
                <p:nvPr/>
              </p:nvSpPr>
              <p:spPr>
                <a:xfrm>
                  <a:off x="11303221" y="2910044"/>
                  <a:ext cx="618246"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bSup>
                          <m:sSubSupPr>
                            <m:ctrlPr>
                              <a:rPr lang="es-ES" sz="2800" b="0" i="1" smtClean="0">
                                <a:solidFill>
                                  <a:prstClr val="black"/>
                                </a:solidFill>
                                <a:latin typeface="Cambria Math" panose="02040503050406030204" pitchFamily="18" charset="0"/>
                              </a:rPr>
                            </m:ctrlPr>
                          </m:sSubSupPr>
                          <m:e>
                            <m:acc>
                              <m:accPr>
                                <m:chr m:val="⃗"/>
                                <m:ctrlPr>
                                  <a:rPr lang="es-ES" sz="2800" b="0" i="1" smtClean="0">
                                    <a:solidFill>
                                      <a:prstClr val="black"/>
                                    </a:solidFill>
                                    <a:latin typeface="Cambria Math" panose="02040503050406030204" pitchFamily="18" charset="0"/>
                                  </a:rPr>
                                </m:ctrlPr>
                              </m:accPr>
                              <m:e>
                                <m:r>
                                  <a:rPr lang="es-ES" sz="2800" i="1" smtClean="0">
                                    <a:solidFill>
                                      <a:prstClr val="black"/>
                                    </a:solidFill>
                                    <a:latin typeface="Cambria Math" charset="0"/>
                                  </a:rPr>
                                  <m:t>𝑝</m:t>
                                </m:r>
                              </m:e>
                            </m:acc>
                          </m:e>
                          <m:sub>
                            <m:r>
                              <a:rPr lang="es-ES" sz="2800" b="0" i="1" smtClean="0">
                                <a:solidFill>
                                  <a:prstClr val="black"/>
                                </a:solidFill>
                                <a:latin typeface="Cambria Math" charset="0"/>
                              </a:rPr>
                              <m:t>𝑒</m:t>
                            </m:r>
                          </m:sub>
                          <m:sup>
                            <m:r>
                              <a:rPr lang="es-ES" sz="2800" b="0" i="1" smtClean="0">
                                <a:solidFill>
                                  <a:prstClr val="black"/>
                                </a:solidFill>
                                <a:latin typeface="Cambria Math" charset="0"/>
                              </a:rPr>
                              <m:t>′</m:t>
                            </m:r>
                          </m:sup>
                        </m:sSubSup>
                      </m:oMath>
                    </m:oMathPara>
                  </a14:m>
                  <a:endParaRPr lang="es-ES_tradnl" dirty="0">
                    <a:solidFill>
                      <a:prstClr val="black"/>
                    </a:solidFill>
                  </a:endParaRPr>
                </a:p>
              </p:txBody>
            </p:sp>
          </mc:Choice>
          <mc:Fallback xmlns="">
            <p:sp>
              <p:nvSpPr>
                <p:cNvPr id="38" name="Rectángulo 37"/>
                <p:cNvSpPr>
                  <a:spLocks noRot="1" noChangeAspect="1" noMove="1" noResize="1" noEditPoints="1" noAdjustHandles="1" noChangeArrowheads="1" noChangeShapeType="1" noTextEdit="1"/>
                </p:cNvSpPr>
                <p:nvPr/>
              </p:nvSpPr>
              <p:spPr>
                <a:xfrm>
                  <a:off x="11303221" y="2910044"/>
                  <a:ext cx="618246" cy="523220"/>
                </a:xfrm>
                <a:prstGeom prst="rect">
                  <a:avLst/>
                </a:prstGeom>
                <a:blipFill rotWithShape="0">
                  <a:blip r:embed="rId18"/>
                  <a:stretch>
                    <a:fillRect/>
                  </a:stretch>
                </a:blipFill>
              </p:spPr>
              <p:txBody>
                <a:bodyPr/>
                <a:lstStyle/>
                <a:p>
                  <a:r>
                    <a:rPr lang="es-ES_tradnl">
                      <a:noFill/>
                    </a:rPr>
                    <a:t> </a:t>
                  </a:r>
                </a:p>
              </p:txBody>
            </p:sp>
          </mc:Fallback>
        </mc:AlternateContent>
      </p:grpSp>
      <p:grpSp>
        <p:nvGrpSpPr>
          <p:cNvPr id="43" name="Agrupar 42"/>
          <p:cNvGrpSpPr/>
          <p:nvPr/>
        </p:nvGrpSpPr>
        <p:grpSpPr>
          <a:xfrm>
            <a:off x="8968720" y="3294537"/>
            <a:ext cx="1276472" cy="968168"/>
            <a:chOff x="9264250" y="2919597"/>
            <a:chExt cx="1276472" cy="968168"/>
          </a:xfrm>
        </p:grpSpPr>
        <p:cxnSp>
          <p:nvCxnSpPr>
            <p:cNvPr id="30" name="Conector recto de flecha 29"/>
            <p:cNvCxnSpPr/>
            <p:nvPr/>
          </p:nvCxnSpPr>
          <p:spPr>
            <a:xfrm flipV="1">
              <a:off x="9264250" y="2919597"/>
              <a:ext cx="1276472" cy="96816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ángulo 38"/>
                <p:cNvSpPr/>
                <p:nvPr/>
              </p:nvSpPr>
              <p:spPr>
                <a:xfrm>
                  <a:off x="9431331" y="3018583"/>
                  <a:ext cx="582531"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p>
                          <m:sSupPr>
                            <m:ctrlPr>
                              <a:rPr lang="es-ES" sz="2800" b="0" i="1" smtClean="0">
                                <a:solidFill>
                                  <a:prstClr val="black"/>
                                </a:solidFill>
                                <a:latin typeface="Cambria Math" panose="02040503050406030204" pitchFamily="18" charset="0"/>
                              </a:rPr>
                            </m:ctrlPr>
                          </m:sSupPr>
                          <m:e>
                            <m:acc>
                              <m:accPr>
                                <m:chr m:val="⃗"/>
                                <m:ctrlPr>
                                  <a:rPr lang="es-ES" sz="2800" b="0" i="1" smtClean="0">
                                    <a:solidFill>
                                      <a:prstClr val="black"/>
                                    </a:solidFill>
                                    <a:latin typeface="Cambria Math" panose="02040503050406030204" pitchFamily="18" charset="0"/>
                                  </a:rPr>
                                </m:ctrlPr>
                              </m:accPr>
                              <m:e>
                                <m:r>
                                  <a:rPr lang="es-ES" sz="2800" i="1" smtClean="0">
                                    <a:solidFill>
                                      <a:prstClr val="black"/>
                                    </a:solidFill>
                                    <a:latin typeface="Cambria Math" charset="0"/>
                                  </a:rPr>
                                  <m:t>𝑝</m:t>
                                </m:r>
                              </m:e>
                            </m:acc>
                          </m:e>
                          <m:sup>
                            <m:r>
                              <a:rPr lang="es-ES" sz="2800" b="0" i="1" smtClean="0">
                                <a:solidFill>
                                  <a:prstClr val="black"/>
                                </a:solidFill>
                                <a:latin typeface="Cambria Math" charset="0"/>
                              </a:rPr>
                              <m:t>′</m:t>
                            </m:r>
                          </m:sup>
                        </m:sSup>
                      </m:oMath>
                    </m:oMathPara>
                  </a14:m>
                  <a:endParaRPr lang="es-ES_tradnl" dirty="0">
                    <a:solidFill>
                      <a:prstClr val="black"/>
                    </a:solidFill>
                  </a:endParaRPr>
                </a:p>
              </p:txBody>
            </p:sp>
          </mc:Choice>
          <mc:Fallback xmlns="">
            <p:sp>
              <p:nvSpPr>
                <p:cNvPr id="39" name="Rectángulo 38"/>
                <p:cNvSpPr>
                  <a:spLocks noRot="1" noChangeAspect="1" noMove="1" noResize="1" noEditPoints="1" noAdjustHandles="1" noChangeArrowheads="1" noChangeShapeType="1" noTextEdit="1"/>
                </p:cNvSpPr>
                <p:nvPr/>
              </p:nvSpPr>
              <p:spPr>
                <a:xfrm>
                  <a:off x="9431331" y="3018583"/>
                  <a:ext cx="582531" cy="523220"/>
                </a:xfrm>
                <a:prstGeom prst="rect">
                  <a:avLst/>
                </a:prstGeom>
                <a:blipFill rotWithShape="0">
                  <a:blip r:embed="rId19"/>
                  <a:stretch>
                    <a:fillRect/>
                  </a:stretch>
                </a:blipFill>
              </p:spPr>
              <p:txBody>
                <a:bodyPr/>
                <a:lstStyle/>
                <a:p>
                  <a:r>
                    <a:rPr lang="es-ES_tradnl">
                      <a:noFill/>
                    </a:rPr>
                    <a:t> </a:t>
                  </a:r>
                </a:p>
              </p:txBody>
            </p:sp>
          </mc:Fallback>
        </mc:AlternateContent>
      </p:grpSp>
      <p:grpSp>
        <p:nvGrpSpPr>
          <p:cNvPr id="45" name="Agrupar 44"/>
          <p:cNvGrpSpPr/>
          <p:nvPr/>
        </p:nvGrpSpPr>
        <p:grpSpPr>
          <a:xfrm>
            <a:off x="8544272" y="3661452"/>
            <a:ext cx="1152128" cy="1202505"/>
            <a:chOff x="8839802" y="3286512"/>
            <a:chExt cx="1152128" cy="1202505"/>
          </a:xfrm>
        </p:grpSpPr>
        <mc:AlternateContent xmlns:mc="http://schemas.openxmlformats.org/markup-compatibility/2006" xmlns:a14="http://schemas.microsoft.com/office/drawing/2010/main">
          <mc:Choice Requires="a14">
            <p:sp>
              <p:nvSpPr>
                <p:cNvPr id="40" name="Rectángulo 39"/>
                <p:cNvSpPr/>
                <p:nvPr/>
              </p:nvSpPr>
              <p:spPr>
                <a:xfrm>
                  <a:off x="9501452" y="3476653"/>
                  <a:ext cx="478914"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s-ES" sz="2800" b="0" i="1" smtClean="0">
                            <a:solidFill>
                              <a:prstClr val="black"/>
                            </a:solidFill>
                            <a:latin typeface="Cambria Math" charset="0"/>
                          </a:rPr>
                          <m:t>𝜃</m:t>
                        </m:r>
                      </m:oMath>
                    </m:oMathPara>
                  </a14:m>
                  <a:endParaRPr lang="es-ES_tradnl" dirty="0">
                    <a:solidFill>
                      <a:prstClr val="black"/>
                    </a:solidFill>
                  </a:endParaRPr>
                </a:p>
              </p:txBody>
            </p:sp>
          </mc:Choice>
          <mc:Fallback xmlns="">
            <p:sp>
              <p:nvSpPr>
                <p:cNvPr id="40" name="Rectángulo 39"/>
                <p:cNvSpPr>
                  <a:spLocks noRot="1" noChangeAspect="1" noMove="1" noResize="1" noEditPoints="1" noAdjustHandles="1" noChangeArrowheads="1" noChangeShapeType="1" noTextEdit="1"/>
                </p:cNvSpPr>
                <p:nvPr/>
              </p:nvSpPr>
              <p:spPr>
                <a:xfrm>
                  <a:off x="9501452" y="3476653"/>
                  <a:ext cx="478914" cy="523220"/>
                </a:xfrm>
                <a:prstGeom prst="rect">
                  <a:avLst/>
                </a:prstGeom>
                <a:blipFill rotWithShape="0">
                  <a:blip r:embed="rId20"/>
                  <a:stretch>
                    <a:fillRect/>
                  </a:stretch>
                </a:blipFill>
              </p:spPr>
              <p:txBody>
                <a:bodyPr/>
                <a:lstStyle/>
                <a:p>
                  <a:r>
                    <a:rPr lang="es-ES_tradnl">
                      <a:noFill/>
                    </a:rPr>
                    <a:t> </a:t>
                  </a:r>
                </a:p>
              </p:txBody>
            </p:sp>
          </mc:Fallback>
        </mc:AlternateContent>
        <p:sp>
          <p:nvSpPr>
            <p:cNvPr id="41" name="Arco 40"/>
            <p:cNvSpPr/>
            <p:nvPr/>
          </p:nvSpPr>
          <p:spPr>
            <a:xfrm>
              <a:off x="8839802" y="3286512"/>
              <a:ext cx="1152128" cy="1202505"/>
            </a:xfrm>
            <a:prstGeom prst="arc">
              <a:avLst>
                <a:gd name="adj1" fmla="val 1883906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grpSp>
      <mc:AlternateContent xmlns:mc="http://schemas.openxmlformats.org/markup-compatibility/2006" xmlns:a14="http://schemas.microsoft.com/office/drawing/2010/main">
        <mc:Choice Requires="a14">
          <p:sp>
            <p:nvSpPr>
              <p:cNvPr id="46" name="Rectángulo 45"/>
              <p:cNvSpPr/>
              <p:nvPr/>
            </p:nvSpPr>
            <p:spPr>
              <a:xfrm>
                <a:off x="5082034" y="3523286"/>
                <a:ext cx="3212161"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d>
                        <m:dPr>
                          <m:ctrlPr>
                            <a:rPr lang="es-ES" sz="2800" b="0" i="1" smtClean="0">
                              <a:solidFill>
                                <a:prstClr val="black"/>
                              </a:solidFill>
                              <a:latin typeface="Cambria Math" panose="02040503050406030204" pitchFamily="18" charset="0"/>
                            </a:rPr>
                          </m:ctrlPr>
                        </m:dPr>
                        <m:e>
                          <m:r>
                            <a:rPr lang="es-ES" sz="2800" b="0" i="1" smtClean="0">
                              <a:solidFill>
                                <a:prstClr val="black"/>
                              </a:solidFill>
                              <a:latin typeface="Cambria Math" charset="0"/>
                            </a:rPr>
                            <m:t>𝐸</m:t>
                          </m:r>
                          <m:r>
                            <a:rPr lang="es-ES" sz="2800" b="0" i="1" smtClean="0">
                              <a:solidFill>
                                <a:prstClr val="black"/>
                              </a:solidFill>
                              <a:latin typeface="Cambria Math" charset="0"/>
                            </a:rPr>
                            <m:t>−</m:t>
                          </m:r>
                          <m:sSup>
                            <m:sSupPr>
                              <m:ctrlPr>
                                <a:rPr lang="es-ES" sz="2800" b="0" i="1" smtClean="0">
                                  <a:solidFill>
                                    <a:prstClr val="black"/>
                                  </a:solidFill>
                                  <a:latin typeface="Cambria Math" panose="02040503050406030204" pitchFamily="18" charset="0"/>
                                </a:rPr>
                              </m:ctrlPr>
                            </m:sSupPr>
                            <m:e>
                              <m:r>
                                <a:rPr lang="es-ES" sz="2800" b="0" i="1" smtClean="0">
                                  <a:solidFill>
                                    <a:prstClr val="black"/>
                                  </a:solidFill>
                                  <a:latin typeface="Cambria Math" charset="0"/>
                                </a:rPr>
                                <m:t>𝐸</m:t>
                              </m:r>
                            </m:e>
                            <m:sup>
                              <m:r>
                                <a:rPr lang="es-ES" sz="2800" b="0" i="1" smtClean="0">
                                  <a:solidFill>
                                    <a:prstClr val="black"/>
                                  </a:solidFill>
                                  <a:latin typeface="Cambria Math" charset="0"/>
                                </a:rPr>
                                <m:t>′</m:t>
                              </m:r>
                            </m:sup>
                          </m:sSup>
                        </m:e>
                      </m:d>
                      <m:r>
                        <a:rPr lang="es-ES" sz="2800" b="0" i="1" smtClean="0">
                          <a:solidFill>
                            <a:prstClr val="black"/>
                          </a:solidFill>
                          <a:latin typeface="Cambria Math" charset="0"/>
                        </a:rPr>
                        <m:t>+</m:t>
                      </m:r>
                      <m:sSub>
                        <m:sSubPr>
                          <m:ctrlPr>
                            <a:rPr lang="es-ES" sz="2800" b="0" i="1" smtClean="0">
                              <a:solidFill>
                                <a:prstClr val="black"/>
                              </a:solidFill>
                              <a:latin typeface="Cambria Math" panose="02040503050406030204" pitchFamily="18" charset="0"/>
                            </a:rPr>
                          </m:ctrlPr>
                        </m:sSubPr>
                        <m:e>
                          <m:r>
                            <a:rPr lang="es-ES" sz="2800" b="0" i="1" smtClean="0">
                              <a:solidFill>
                                <a:prstClr val="black"/>
                              </a:solidFill>
                              <a:latin typeface="Cambria Math" charset="0"/>
                            </a:rPr>
                            <m:t>𝐸</m:t>
                          </m:r>
                        </m:e>
                        <m:sub>
                          <m:r>
                            <a:rPr lang="es-ES" sz="2800" b="0" i="1" smtClean="0">
                              <a:solidFill>
                                <a:prstClr val="black"/>
                              </a:solidFill>
                              <a:latin typeface="Cambria Math" charset="0"/>
                            </a:rPr>
                            <m:t>𝑒</m:t>
                          </m:r>
                        </m:sub>
                      </m:sSub>
                      <m:r>
                        <a:rPr lang="es-ES" sz="2800" b="0" i="1" smtClean="0">
                          <a:solidFill>
                            <a:prstClr val="black"/>
                          </a:solidFill>
                          <a:latin typeface="Cambria Math" charset="0"/>
                        </a:rPr>
                        <m:t>=</m:t>
                      </m:r>
                      <m:sSubSup>
                        <m:sSubSupPr>
                          <m:ctrlPr>
                            <a:rPr lang="es-ES" sz="2800" b="0" i="1" smtClean="0">
                              <a:solidFill>
                                <a:prstClr val="black"/>
                              </a:solidFill>
                              <a:latin typeface="Cambria Math" panose="02040503050406030204" pitchFamily="18" charset="0"/>
                            </a:rPr>
                          </m:ctrlPr>
                        </m:sSubSupPr>
                        <m:e>
                          <m:r>
                            <a:rPr lang="es-ES" sz="2800" b="0" i="1" smtClean="0">
                              <a:solidFill>
                                <a:prstClr val="black"/>
                              </a:solidFill>
                              <a:latin typeface="Cambria Math" charset="0"/>
                            </a:rPr>
                            <m:t>𝐸</m:t>
                          </m:r>
                        </m:e>
                        <m:sub>
                          <m:r>
                            <a:rPr lang="es-ES" sz="2800" b="0" i="1" smtClean="0">
                              <a:solidFill>
                                <a:prstClr val="black"/>
                              </a:solidFill>
                              <a:latin typeface="Cambria Math" charset="0"/>
                            </a:rPr>
                            <m:t>𝑒</m:t>
                          </m:r>
                        </m:sub>
                        <m:sup>
                          <m:r>
                            <a:rPr lang="es-ES" sz="2800" b="0" i="1" smtClean="0">
                              <a:solidFill>
                                <a:prstClr val="black"/>
                              </a:solidFill>
                              <a:latin typeface="Cambria Math" charset="0"/>
                            </a:rPr>
                            <m:t>′</m:t>
                          </m:r>
                        </m:sup>
                      </m:sSubSup>
                    </m:oMath>
                  </m:oMathPara>
                </a14:m>
                <a:endParaRPr lang="es-ES_tradnl" dirty="0">
                  <a:solidFill>
                    <a:prstClr val="black"/>
                  </a:solidFill>
                </a:endParaRPr>
              </a:p>
            </p:txBody>
          </p:sp>
        </mc:Choice>
        <mc:Fallback xmlns="">
          <p:sp>
            <p:nvSpPr>
              <p:cNvPr id="46" name="Rectángulo 45"/>
              <p:cNvSpPr>
                <a:spLocks noRot="1" noChangeAspect="1" noMove="1" noResize="1" noEditPoints="1" noAdjustHandles="1" noChangeArrowheads="1" noChangeShapeType="1" noTextEdit="1"/>
              </p:cNvSpPr>
              <p:nvPr/>
            </p:nvSpPr>
            <p:spPr>
              <a:xfrm>
                <a:off x="5082034" y="3523286"/>
                <a:ext cx="3212161" cy="523220"/>
              </a:xfrm>
              <a:prstGeom prst="rect">
                <a:avLst/>
              </a:prstGeom>
              <a:blipFill rotWithShape="0">
                <a:blip r:embed="rId21"/>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47" name="Rectángulo 46"/>
              <p:cNvSpPr/>
              <p:nvPr/>
            </p:nvSpPr>
            <p:spPr>
              <a:xfrm>
                <a:off x="4789133" y="4093139"/>
                <a:ext cx="3797963" cy="576953"/>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p>
                        <m:sSupPr>
                          <m:ctrlPr>
                            <a:rPr lang="es-ES" sz="2800" b="0" i="1" smtClean="0">
                              <a:solidFill>
                                <a:prstClr val="black"/>
                              </a:solidFill>
                              <a:latin typeface="Cambria Math" panose="02040503050406030204" pitchFamily="18" charset="0"/>
                            </a:rPr>
                          </m:ctrlPr>
                        </m:sSupPr>
                        <m:e>
                          <m:d>
                            <m:dPr>
                              <m:begChr m:val="["/>
                              <m:endChr m:val="]"/>
                              <m:ctrlPr>
                                <a:rPr lang="es-ES" sz="2800" b="0" i="1" smtClean="0">
                                  <a:solidFill>
                                    <a:prstClr val="black"/>
                                  </a:solidFill>
                                  <a:latin typeface="Cambria Math" panose="02040503050406030204" pitchFamily="18" charset="0"/>
                                </a:rPr>
                              </m:ctrlPr>
                            </m:dPr>
                            <m:e>
                              <m:d>
                                <m:dPr>
                                  <m:ctrlPr>
                                    <a:rPr lang="es-ES" sz="2800" b="0" i="1" smtClean="0">
                                      <a:solidFill>
                                        <a:prstClr val="black"/>
                                      </a:solidFill>
                                      <a:latin typeface="Cambria Math" panose="02040503050406030204" pitchFamily="18" charset="0"/>
                                    </a:rPr>
                                  </m:ctrlPr>
                                </m:dPr>
                                <m:e>
                                  <m:r>
                                    <a:rPr lang="es-ES" sz="2800" b="0" i="1" smtClean="0">
                                      <a:solidFill>
                                        <a:prstClr val="black"/>
                                      </a:solidFill>
                                      <a:latin typeface="Cambria Math" charset="0"/>
                                    </a:rPr>
                                    <m:t>𝐸</m:t>
                                  </m:r>
                                  <m:r>
                                    <a:rPr lang="es-ES" sz="2800" b="0" i="1" smtClean="0">
                                      <a:solidFill>
                                        <a:prstClr val="black"/>
                                      </a:solidFill>
                                      <a:latin typeface="Cambria Math" charset="0"/>
                                    </a:rPr>
                                    <m:t>−</m:t>
                                  </m:r>
                                  <m:sSup>
                                    <m:sSupPr>
                                      <m:ctrlPr>
                                        <a:rPr lang="es-ES" sz="2800" b="0" i="1" smtClean="0">
                                          <a:solidFill>
                                            <a:prstClr val="black"/>
                                          </a:solidFill>
                                          <a:latin typeface="Cambria Math" panose="02040503050406030204" pitchFamily="18" charset="0"/>
                                        </a:rPr>
                                      </m:ctrlPr>
                                    </m:sSupPr>
                                    <m:e>
                                      <m:r>
                                        <a:rPr lang="es-ES" sz="2800" b="0" i="1" smtClean="0">
                                          <a:solidFill>
                                            <a:prstClr val="black"/>
                                          </a:solidFill>
                                          <a:latin typeface="Cambria Math" charset="0"/>
                                        </a:rPr>
                                        <m:t>𝐸</m:t>
                                      </m:r>
                                    </m:e>
                                    <m:sup>
                                      <m:r>
                                        <a:rPr lang="es-ES" sz="2800" b="0" i="1" smtClean="0">
                                          <a:solidFill>
                                            <a:prstClr val="black"/>
                                          </a:solidFill>
                                          <a:latin typeface="Cambria Math" charset="0"/>
                                        </a:rPr>
                                        <m:t>′</m:t>
                                      </m:r>
                                    </m:sup>
                                  </m:sSup>
                                </m:e>
                              </m:d>
                              <m:r>
                                <a:rPr lang="es-ES" sz="2800" b="0" i="1" smtClean="0">
                                  <a:solidFill>
                                    <a:prstClr val="black"/>
                                  </a:solidFill>
                                  <a:latin typeface="Cambria Math" charset="0"/>
                                </a:rPr>
                                <m:t>+</m:t>
                              </m:r>
                              <m:sSub>
                                <m:sSubPr>
                                  <m:ctrlPr>
                                    <a:rPr lang="es-ES" sz="2800" b="0" i="1" smtClean="0">
                                      <a:solidFill>
                                        <a:prstClr val="black"/>
                                      </a:solidFill>
                                      <a:latin typeface="Cambria Math" panose="02040503050406030204" pitchFamily="18" charset="0"/>
                                    </a:rPr>
                                  </m:ctrlPr>
                                </m:sSubPr>
                                <m:e>
                                  <m:r>
                                    <a:rPr lang="es-ES" sz="2800" b="0" i="1" smtClean="0">
                                      <a:solidFill>
                                        <a:prstClr val="black"/>
                                      </a:solidFill>
                                      <a:latin typeface="Cambria Math" charset="0"/>
                                    </a:rPr>
                                    <m:t>𝐸</m:t>
                                  </m:r>
                                </m:e>
                                <m:sub>
                                  <m:r>
                                    <a:rPr lang="es-ES" sz="2800" b="0" i="1" smtClean="0">
                                      <a:solidFill>
                                        <a:prstClr val="black"/>
                                      </a:solidFill>
                                      <a:latin typeface="Cambria Math" charset="0"/>
                                    </a:rPr>
                                    <m:t>𝑒</m:t>
                                  </m:r>
                                </m:sub>
                              </m:sSub>
                            </m:e>
                          </m:d>
                        </m:e>
                        <m:sup>
                          <m:r>
                            <a:rPr lang="es-ES" sz="2800" b="0" i="1" smtClean="0">
                              <a:solidFill>
                                <a:prstClr val="black"/>
                              </a:solidFill>
                              <a:latin typeface="Cambria Math" charset="0"/>
                            </a:rPr>
                            <m:t>2</m:t>
                          </m:r>
                        </m:sup>
                      </m:sSup>
                      <m:r>
                        <a:rPr lang="es-ES" sz="2800" b="0" i="1" smtClean="0">
                          <a:solidFill>
                            <a:prstClr val="black"/>
                          </a:solidFill>
                          <a:latin typeface="Cambria Math" charset="0"/>
                        </a:rPr>
                        <m:t>=</m:t>
                      </m:r>
                      <m:sSup>
                        <m:sSupPr>
                          <m:ctrlPr>
                            <a:rPr lang="es-ES" sz="2800" b="0" i="1" smtClean="0">
                              <a:solidFill>
                                <a:prstClr val="black"/>
                              </a:solidFill>
                              <a:latin typeface="Cambria Math" panose="02040503050406030204" pitchFamily="18" charset="0"/>
                            </a:rPr>
                          </m:ctrlPr>
                        </m:sSupPr>
                        <m:e>
                          <m:sSubSup>
                            <m:sSubSupPr>
                              <m:ctrlPr>
                                <a:rPr lang="es-ES" sz="2800" b="0" i="1" smtClean="0">
                                  <a:solidFill>
                                    <a:prstClr val="black"/>
                                  </a:solidFill>
                                  <a:latin typeface="Cambria Math" panose="02040503050406030204" pitchFamily="18" charset="0"/>
                                </a:rPr>
                              </m:ctrlPr>
                            </m:sSubSupPr>
                            <m:e>
                              <m:r>
                                <a:rPr lang="es-ES" sz="2800" b="0" i="1" smtClean="0">
                                  <a:solidFill>
                                    <a:prstClr val="black"/>
                                  </a:solidFill>
                                  <a:latin typeface="Cambria Math" charset="0"/>
                                </a:rPr>
                                <m:t>𝐸</m:t>
                              </m:r>
                            </m:e>
                            <m:sub>
                              <m:r>
                                <a:rPr lang="es-ES" sz="2800" b="0" i="1" smtClean="0">
                                  <a:solidFill>
                                    <a:prstClr val="black"/>
                                  </a:solidFill>
                                  <a:latin typeface="Cambria Math" charset="0"/>
                                </a:rPr>
                                <m:t>𝑒</m:t>
                              </m:r>
                            </m:sub>
                            <m:sup>
                              <m:r>
                                <a:rPr lang="es-ES" sz="2800" b="0" i="1" smtClean="0">
                                  <a:solidFill>
                                    <a:prstClr val="black"/>
                                  </a:solidFill>
                                  <a:latin typeface="Cambria Math" charset="0"/>
                                </a:rPr>
                                <m:t>′</m:t>
                              </m:r>
                            </m:sup>
                          </m:sSubSup>
                        </m:e>
                        <m:sup>
                          <m:r>
                            <a:rPr lang="es-ES" sz="2800" b="0" i="1" smtClean="0">
                              <a:solidFill>
                                <a:prstClr val="black"/>
                              </a:solidFill>
                              <a:latin typeface="Cambria Math" charset="0"/>
                            </a:rPr>
                            <m:t>2</m:t>
                          </m:r>
                        </m:sup>
                      </m:sSup>
                    </m:oMath>
                  </m:oMathPara>
                </a14:m>
                <a:endParaRPr lang="es-ES_tradnl" dirty="0">
                  <a:solidFill>
                    <a:prstClr val="black"/>
                  </a:solidFill>
                </a:endParaRPr>
              </a:p>
            </p:txBody>
          </p:sp>
        </mc:Choice>
        <mc:Fallback xmlns="">
          <p:sp>
            <p:nvSpPr>
              <p:cNvPr id="47" name="Rectángulo 46"/>
              <p:cNvSpPr>
                <a:spLocks noRot="1" noChangeAspect="1" noMove="1" noResize="1" noEditPoints="1" noAdjustHandles="1" noChangeArrowheads="1" noChangeShapeType="1" noTextEdit="1"/>
              </p:cNvSpPr>
              <p:nvPr/>
            </p:nvSpPr>
            <p:spPr>
              <a:xfrm>
                <a:off x="4789133" y="4093139"/>
                <a:ext cx="3797963" cy="576953"/>
              </a:xfrm>
              <a:prstGeom prst="rect">
                <a:avLst/>
              </a:prstGeom>
              <a:blipFill rotWithShape="0">
                <a:blip r:embed="rId22"/>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48" name="Rectángulo 47"/>
              <p:cNvSpPr/>
              <p:nvPr/>
            </p:nvSpPr>
            <p:spPr>
              <a:xfrm>
                <a:off x="7671082" y="4941168"/>
                <a:ext cx="4520918" cy="576953"/>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p>
                        <m:sSupPr>
                          <m:ctrlPr>
                            <a:rPr lang="es-ES" sz="2800" b="0" i="1" smtClean="0">
                              <a:solidFill>
                                <a:prstClr val="black"/>
                              </a:solidFill>
                              <a:latin typeface="Cambria Math" panose="02040503050406030204" pitchFamily="18" charset="0"/>
                            </a:rPr>
                          </m:ctrlPr>
                        </m:sSupPr>
                        <m:e>
                          <m:sSubSup>
                            <m:sSubSupPr>
                              <m:ctrlPr>
                                <a:rPr lang="es-ES" sz="2800" b="0" i="1" smtClean="0">
                                  <a:solidFill>
                                    <a:srgbClr val="FFC000"/>
                                  </a:solidFill>
                                  <a:latin typeface="Cambria Math" panose="02040503050406030204" pitchFamily="18" charset="0"/>
                                </a:rPr>
                              </m:ctrlPr>
                            </m:sSubSupPr>
                            <m:e>
                              <m:r>
                                <a:rPr lang="es-ES" sz="2800" b="0" i="1" smtClean="0">
                                  <a:solidFill>
                                    <a:srgbClr val="FFC000"/>
                                  </a:solidFill>
                                  <a:latin typeface="Cambria Math" charset="0"/>
                                </a:rPr>
                                <m:t>𝑝</m:t>
                              </m:r>
                            </m:e>
                            <m:sub>
                              <m:r>
                                <a:rPr lang="es-ES" sz="2800" b="0" i="1" smtClean="0">
                                  <a:solidFill>
                                    <a:srgbClr val="FFC000"/>
                                  </a:solidFill>
                                  <a:latin typeface="Cambria Math" charset="0"/>
                                </a:rPr>
                                <m:t>𝑒</m:t>
                              </m:r>
                            </m:sub>
                            <m:sup>
                              <m:r>
                                <a:rPr lang="es-ES" sz="2800" b="0" i="1" smtClean="0">
                                  <a:solidFill>
                                    <a:srgbClr val="FFC000"/>
                                  </a:solidFill>
                                  <a:latin typeface="Cambria Math" charset="0"/>
                                </a:rPr>
                                <m:t>′</m:t>
                              </m:r>
                            </m:sup>
                          </m:sSubSup>
                        </m:e>
                        <m:sup>
                          <m:r>
                            <a:rPr lang="es-ES" sz="2800" b="0" i="1" smtClean="0">
                              <a:solidFill>
                                <a:prstClr val="black"/>
                              </a:solidFill>
                              <a:latin typeface="Cambria Math" charset="0"/>
                            </a:rPr>
                            <m:t>2</m:t>
                          </m:r>
                        </m:sup>
                      </m:sSup>
                      <m:r>
                        <a:rPr lang="es-ES" sz="2800" b="0" i="1" smtClean="0">
                          <a:solidFill>
                            <a:prstClr val="black"/>
                          </a:solidFill>
                          <a:latin typeface="Cambria Math" charset="0"/>
                        </a:rPr>
                        <m:t>=</m:t>
                      </m:r>
                      <m:sSup>
                        <m:sSupPr>
                          <m:ctrlPr>
                            <a:rPr lang="es-ES" sz="2800" b="0" i="1" smtClean="0">
                              <a:solidFill>
                                <a:prstClr val="black"/>
                              </a:solidFill>
                              <a:latin typeface="Cambria Math" panose="02040503050406030204" pitchFamily="18" charset="0"/>
                            </a:rPr>
                          </m:ctrlPr>
                        </m:sSupPr>
                        <m:e>
                          <m:r>
                            <a:rPr lang="es-ES" sz="2800" b="0" i="1" smtClean="0">
                              <a:solidFill>
                                <a:srgbClr val="7030A0"/>
                              </a:solidFill>
                              <a:latin typeface="Cambria Math" charset="0"/>
                            </a:rPr>
                            <m:t>𝑝</m:t>
                          </m:r>
                        </m:e>
                        <m:sup>
                          <m:r>
                            <a:rPr lang="es-ES" sz="2800" b="0" i="1" smtClean="0">
                              <a:solidFill>
                                <a:prstClr val="black"/>
                              </a:solidFill>
                              <a:latin typeface="Cambria Math" charset="0"/>
                            </a:rPr>
                            <m:t>2</m:t>
                          </m:r>
                        </m:sup>
                      </m:sSup>
                      <m:r>
                        <a:rPr lang="es-ES" sz="2800" b="0" i="1" smtClean="0">
                          <a:solidFill>
                            <a:prstClr val="black"/>
                          </a:solidFill>
                          <a:latin typeface="Cambria Math" charset="0"/>
                        </a:rPr>
                        <m:t>+</m:t>
                      </m:r>
                      <m:sSup>
                        <m:sSupPr>
                          <m:ctrlPr>
                            <a:rPr lang="es-ES" sz="2800" b="0" i="1" smtClean="0">
                              <a:solidFill>
                                <a:prstClr val="black"/>
                              </a:solidFill>
                              <a:latin typeface="Cambria Math" panose="02040503050406030204" pitchFamily="18" charset="0"/>
                            </a:rPr>
                          </m:ctrlPr>
                        </m:sSupPr>
                        <m:e>
                          <m:sSup>
                            <m:sSupPr>
                              <m:ctrlPr>
                                <a:rPr lang="es-ES" sz="2800" b="0" i="1" smtClean="0">
                                  <a:solidFill>
                                    <a:srgbClr val="00B050"/>
                                  </a:solidFill>
                                  <a:latin typeface="Cambria Math" panose="02040503050406030204" pitchFamily="18" charset="0"/>
                                </a:rPr>
                              </m:ctrlPr>
                            </m:sSupPr>
                            <m:e>
                              <m:r>
                                <a:rPr lang="es-ES" sz="2800" b="0" i="1" smtClean="0">
                                  <a:solidFill>
                                    <a:srgbClr val="00B050"/>
                                  </a:solidFill>
                                  <a:latin typeface="Cambria Math" charset="0"/>
                                </a:rPr>
                                <m:t>𝑝</m:t>
                              </m:r>
                            </m:e>
                            <m:sup>
                              <m:r>
                                <a:rPr lang="es-ES" sz="2800" b="0" i="1" smtClean="0">
                                  <a:solidFill>
                                    <a:srgbClr val="00B050"/>
                                  </a:solidFill>
                                  <a:latin typeface="Cambria Math" charset="0"/>
                                </a:rPr>
                                <m:t>′</m:t>
                              </m:r>
                            </m:sup>
                          </m:sSup>
                        </m:e>
                        <m:sup>
                          <m:r>
                            <a:rPr lang="es-ES" sz="2800" b="0" i="1" smtClean="0">
                              <a:solidFill>
                                <a:prstClr val="black"/>
                              </a:solidFill>
                              <a:latin typeface="Cambria Math" charset="0"/>
                            </a:rPr>
                            <m:t>2</m:t>
                          </m:r>
                        </m:sup>
                      </m:sSup>
                      <m:r>
                        <a:rPr lang="es-ES" sz="2800" b="0" i="1" smtClean="0">
                          <a:solidFill>
                            <a:prstClr val="black"/>
                          </a:solidFill>
                          <a:latin typeface="Cambria Math" charset="0"/>
                        </a:rPr>
                        <m:t>−2</m:t>
                      </m:r>
                      <m:r>
                        <a:rPr lang="es-ES" sz="2800" b="0" i="1" smtClean="0">
                          <a:solidFill>
                            <a:srgbClr val="7030A0"/>
                          </a:solidFill>
                          <a:latin typeface="Cambria Math" charset="0"/>
                        </a:rPr>
                        <m:t>𝑝</m:t>
                      </m:r>
                      <m:sSup>
                        <m:sSupPr>
                          <m:ctrlPr>
                            <a:rPr lang="es-ES" sz="2800" b="0" i="1" smtClean="0">
                              <a:solidFill>
                                <a:srgbClr val="00B050"/>
                              </a:solidFill>
                              <a:latin typeface="Cambria Math" panose="02040503050406030204" pitchFamily="18" charset="0"/>
                            </a:rPr>
                          </m:ctrlPr>
                        </m:sSupPr>
                        <m:e>
                          <m:r>
                            <a:rPr lang="es-ES" sz="2800" b="0" i="1" smtClean="0">
                              <a:solidFill>
                                <a:srgbClr val="00B050"/>
                              </a:solidFill>
                              <a:latin typeface="Cambria Math" charset="0"/>
                            </a:rPr>
                            <m:t>𝑝</m:t>
                          </m:r>
                        </m:e>
                        <m:sup>
                          <m:r>
                            <a:rPr lang="es-ES" sz="2800" b="0" i="1" smtClean="0">
                              <a:solidFill>
                                <a:srgbClr val="00B050"/>
                              </a:solidFill>
                              <a:latin typeface="Cambria Math" charset="0"/>
                            </a:rPr>
                            <m:t>′</m:t>
                          </m:r>
                        </m:sup>
                      </m:sSup>
                      <m:func>
                        <m:funcPr>
                          <m:ctrlPr>
                            <a:rPr lang="es-ES" sz="2800" b="0" i="1" smtClean="0">
                              <a:solidFill>
                                <a:prstClr val="black"/>
                              </a:solidFill>
                              <a:latin typeface="Cambria Math" panose="02040503050406030204" pitchFamily="18" charset="0"/>
                            </a:rPr>
                          </m:ctrlPr>
                        </m:funcPr>
                        <m:fName>
                          <m:r>
                            <m:rPr>
                              <m:sty m:val="p"/>
                            </m:rPr>
                            <a:rPr lang="es-ES" sz="2800" b="0" i="0" smtClean="0">
                              <a:solidFill>
                                <a:prstClr val="black"/>
                              </a:solidFill>
                              <a:latin typeface="Cambria Math" charset="0"/>
                            </a:rPr>
                            <m:t>cos</m:t>
                          </m:r>
                        </m:fName>
                        <m:e>
                          <m:r>
                            <a:rPr lang="es-ES" sz="2800" b="0" i="1" smtClean="0">
                              <a:solidFill>
                                <a:prstClr val="black"/>
                              </a:solidFill>
                              <a:latin typeface="Cambria Math" charset="0"/>
                            </a:rPr>
                            <m:t>𝜃</m:t>
                          </m:r>
                        </m:e>
                      </m:func>
                    </m:oMath>
                  </m:oMathPara>
                </a14:m>
                <a:endParaRPr lang="es-ES_tradnl" dirty="0">
                  <a:solidFill>
                    <a:prstClr val="black"/>
                  </a:solidFill>
                </a:endParaRPr>
              </a:p>
            </p:txBody>
          </p:sp>
        </mc:Choice>
        <mc:Fallback xmlns="">
          <p:sp>
            <p:nvSpPr>
              <p:cNvPr id="48" name="Rectángulo 47"/>
              <p:cNvSpPr>
                <a:spLocks noRot="1" noChangeAspect="1" noMove="1" noResize="1" noEditPoints="1" noAdjustHandles="1" noChangeArrowheads="1" noChangeShapeType="1" noTextEdit="1"/>
              </p:cNvSpPr>
              <p:nvPr/>
            </p:nvSpPr>
            <p:spPr>
              <a:xfrm>
                <a:off x="7671082" y="4941168"/>
                <a:ext cx="4520918" cy="576953"/>
              </a:xfrm>
              <a:prstGeom prst="rect">
                <a:avLst/>
              </a:prstGeom>
              <a:blipFill>
                <a:blip r:embed="rId23"/>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2" name="Rectángulo 51"/>
              <p:cNvSpPr/>
              <p:nvPr/>
            </p:nvSpPr>
            <p:spPr>
              <a:xfrm>
                <a:off x="5851855" y="5715175"/>
                <a:ext cx="5086584"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p>
                        <m:sSupPr>
                          <m:ctrlPr>
                            <a:rPr lang="es-ES" sz="2800" b="0" i="1" smtClean="0">
                              <a:solidFill>
                                <a:srgbClr val="C00000"/>
                              </a:solidFill>
                              <a:latin typeface="Cambria Math" panose="02040503050406030204" pitchFamily="18" charset="0"/>
                            </a:rPr>
                          </m:ctrlPr>
                        </m:sSupPr>
                        <m:e>
                          <m:d>
                            <m:dPr>
                              <m:begChr m:val="["/>
                              <m:endChr m:val="]"/>
                              <m:ctrlPr>
                                <a:rPr lang="es-ES" sz="2800" b="0" i="1" smtClean="0">
                                  <a:solidFill>
                                    <a:srgbClr val="C00000"/>
                                  </a:solidFill>
                                  <a:latin typeface="Cambria Math" panose="02040503050406030204" pitchFamily="18" charset="0"/>
                                </a:rPr>
                              </m:ctrlPr>
                            </m:dPr>
                            <m:e>
                              <m:d>
                                <m:dPr>
                                  <m:ctrlPr>
                                    <a:rPr lang="es-ES" sz="2800" b="0" i="1" smtClean="0">
                                      <a:solidFill>
                                        <a:srgbClr val="C00000"/>
                                      </a:solidFill>
                                      <a:latin typeface="Cambria Math" panose="02040503050406030204" pitchFamily="18" charset="0"/>
                                    </a:rPr>
                                  </m:ctrlPr>
                                </m:dPr>
                                <m:e>
                                  <m:r>
                                    <a:rPr lang="es-ES" sz="2800" b="0" i="1" smtClean="0">
                                      <a:solidFill>
                                        <a:srgbClr val="C00000"/>
                                      </a:solidFill>
                                      <a:latin typeface="Cambria Math" charset="0"/>
                                    </a:rPr>
                                    <m:t>𝐸</m:t>
                                  </m:r>
                                  <m:r>
                                    <a:rPr lang="es-ES" sz="2800" b="0" i="1" smtClean="0">
                                      <a:solidFill>
                                        <a:srgbClr val="C00000"/>
                                      </a:solidFill>
                                      <a:latin typeface="Cambria Math" charset="0"/>
                                    </a:rPr>
                                    <m:t>−</m:t>
                                  </m:r>
                                  <m:sSup>
                                    <m:sSupPr>
                                      <m:ctrlPr>
                                        <a:rPr lang="es-ES" sz="2800" b="0" i="1" smtClean="0">
                                          <a:solidFill>
                                            <a:srgbClr val="C00000"/>
                                          </a:solidFill>
                                          <a:latin typeface="Cambria Math" panose="02040503050406030204" pitchFamily="18" charset="0"/>
                                        </a:rPr>
                                      </m:ctrlPr>
                                    </m:sSupPr>
                                    <m:e>
                                      <m:r>
                                        <a:rPr lang="es-ES" sz="2800" b="0" i="1" smtClean="0">
                                          <a:solidFill>
                                            <a:srgbClr val="C00000"/>
                                          </a:solidFill>
                                          <a:latin typeface="Cambria Math" charset="0"/>
                                        </a:rPr>
                                        <m:t>𝐸</m:t>
                                      </m:r>
                                    </m:e>
                                    <m:sup>
                                      <m:r>
                                        <a:rPr lang="es-ES" sz="2800" b="0" i="1" smtClean="0">
                                          <a:solidFill>
                                            <a:srgbClr val="C00000"/>
                                          </a:solidFill>
                                          <a:latin typeface="Cambria Math" charset="0"/>
                                        </a:rPr>
                                        <m:t>′</m:t>
                                      </m:r>
                                    </m:sup>
                                  </m:sSup>
                                </m:e>
                              </m:d>
                              <m:r>
                                <a:rPr lang="es-ES" sz="2800" b="0" i="1" smtClean="0">
                                  <a:solidFill>
                                    <a:srgbClr val="C00000"/>
                                  </a:solidFill>
                                  <a:latin typeface="Cambria Math" charset="0"/>
                                </a:rPr>
                                <m:t>+</m:t>
                              </m:r>
                              <m:sSub>
                                <m:sSubPr>
                                  <m:ctrlPr>
                                    <a:rPr lang="es-ES" sz="2800" b="0" i="1" smtClean="0">
                                      <a:solidFill>
                                        <a:srgbClr val="C00000"/>
                                      </a:solidFill>
                                      <a:latin typeface="Cambria Math" panose="02040503050406030204" pitchFamily="18" charset="0"/>
                                    </a:rPr>
                                  </m:ctrlPr>
                                </m:sSubPr>
                                <m:e>
                                  <m:r>
                                    <a:rPr lang="es-ES" sz="2800" b="0" i="1" smtClean="0">
                                      <a:solidFill>
                                        <a:srgbClr val="C00000"/>
                                      </a:solidFill>
                                      <a:latin typeface="Cambria Math" charset="0"/>
                                    </a:rPr>
                                    <m:t>𝐸</m:t>
                                  </m:r>
                                </m:e>
                                <m:sub>
                                  <m:r>
                                    <a:rPr lang="es-ES" sz="2800" b="0" i="1" smtClean="0">
                                      <a:solidFill>
                                        <a:srgbClr val="C00000"/>
                                      </a:solidFill>
                                      <a:latin typeface="Cambria Math" charset="0"/>
                                    </a:rPr>
                                    <m:t>𝑒</m:t>
                                  </m:r>
                                </m:sub>
                              </m:sSub>
                            </m:e>
                          </m:d>
                        </m:e>
                        <m:sup>
                          <m:r>
                            <a:rPr lang="es-ES" sz="2800" b="0" i="1" smtClean="0">
                              <a:solidFill>
                                <a:srgbClr val="C00000"/>
                              </a:solidFill>
                              <a:latin typeface="Cambria Math" charset="0"/>
                            </a:rPr>
                            <m:t>2</m:t>
                          </m:r>
                        </m:sup>
                      </m:sSup>
                      <m:r>
                        <a:rPr lang="es-ES" sz="2800" b="0" i="1" smtClean="0">
                          <a:solidFill>
                            <a:srgbClr val="C00000"/>
                          </a:solidFill>
                          <a:latin typeface="Cambria Math" charset="0"/>
                        </a:rPr>
                        <m:t>=</m:t>
                      </m:r>
                      <m:sSup>
                        <m:sSupPr>
                          <m:ctrlPr>
                            <a:rPr lang="es-ES" sz="2800" i="1">
                              <a:solidFill>
                                <a:srgbClr val="C00000"/>
                              </a:solidFill>
                              <a:latin typeface="Cambria Math" panose="02040503050406030204" pitchFamily="18" charset="0"/>
                            </a:rPr>
                          </m:ctrlPr>
                        </m:sSupPr>
                        <m:e>
                          <m:d>
                            <m:dPr>
                              <m:ctrlPr>
                                <a:rPr lang="es-ES" sz="2800" i="1">
                                  <a:solidFill>
                                    <a:srgbClr val="C00000"/>
                                  </a:solidFill>
                                  <a:latin typeface="Cambria Math" panose="02040503050406030204" pitchFamily="18" charset="0"/>
                                </a:rPr>
                              </m:ctrlPr>
                            </m:dPr>
                            <m:e>
                              <m:sSubSup>
                                <m:sSubSupPr>
                                  <m:ctrlPr>
                                    <a:rPr lang="es-ES" sz="2800" b="0" i="1" smtClean="0">
                                      <a:solidFill>
                                        <a:srgbClr val="C00000"/>
                                      </a:solidFill>
                                      <a:latin typeface="Cambria Math" panose="02040503050406030204" pitchFamily="18" charset="0"/>
                                    </a:rPr>
                                  </m:ctrlPr>
                                </m:sSubSupPr>
                                <m:e>
                                  <m:r>
                                    <a:rPr lang="es-ES" sz="2800" i="1">
                                      <a:solidFill>
                                        <a:srgbClr val="C00000"/>
                                      </a:solidFill>
                                      <a:latin typeface="Cambria Math" charset="0"/>
                                    </a:rPr>
                                    <m:t>𝑝</m:t>
                                  </m:r>
                                </m:e>
                                <m:sub>
                                  <m:r>
                                    <a:rPr lang="es-ES" sz="2800" i="1">
                                      <a:solidFill>
                                        <a:srgbClr val="C00000"/>
                                      </a:solidFill>
                                      <a:latin typeface="Cambria Math" charset="0"/>
                                    </a:rPr>
                                    <m:t>𝑒</m:t>
                                  </m:r>
                                </m:sub>
                                <m:sup>
                                  <m:r>
                                    <a:rPr lang="es-ES" sz="2800" b="0" i="1" smtClean="0">
                                      <a:solidFill>
                                        <a:srgbClr val="C00000"/>
                                      </a:solidFill>
                                      <a:latin typeface="Cambria Math" charset="0"/>
                                    </a:rPr>
                                    <m:t>′</m:t>
                                  </m:r>
                                </m:sup>
                              </m:sSubSup>
                              <m:r>
                                <a:rPr lang="es-ES" sz="2800" i="1">
                                  <a:solidFill>
                                    <a:srgbClr val="C00000"/>
                                  </a:solidFill>
                                  <a:latin typeface="Cambria Math" charset="0"/>
                                </a:rPr>
                                <m:t>𝑐</m:t>
                              </m:r>
                            </m:e>
                          </m:d>
                        </m:e>
                        <m:sup>
                          <m:r>
                            <a:rPr lang="es-ES" sz="2800" i="1">
                              <a:solidFill>
                                <a:srgbClr val="C00000"/>
                              </a:solidFill>
                              <a:latin typeface="Cambria Math" charset="0"/>
                            </a:rPr>
                            <m:t>2</m:t>
                          </m:r>
                        </m:sup>
                      </m:sSup>
                      <m:r>
                        <a:rPr lang="es-ES" sz="2800" i="1">
                          <a:solidFill>
                            <a:srgbClr val="C00000"/>
                          </a:solidFill>
                          <a:latin typeface="Cambria Math" charset="0"/>
                        </a:rPr>
                        <m:t>+</m:t>
                      </m:r>
                      <m:sSubSup>
                        <m:sSubSupPr>
                          <m:ctrlPr>
                            <a:rPr lang="es-CL" sz="2800" b="0" i="1" smtClean="0">
                              <a:solidFill>
                                <a:srgbClr val="C00000"/>
                              </a:solidFill>
                              <a:latin typeface="Cambria Math" panose="02040503050406030204" pitchFamily="18" charset="0"/>
                            </a:rPr>
                          </m:ctrlPr>
                        </m:sSubSupPr>
                        <m:e>
                          <m:r>
                            <a:rPr lang="es-CL" sz="2800" b="0" i="1" smtClean="0">
                              <a:solidFill>
                                <a:srgbClr val="C00000"/>
                              </a:solidFill>
                              <a:latin typeface="Cambria Math" panose="02040503050406030204" pitchFamily="18" charset="0"/>
                            </a:rPr>
                            <m:t>𝐸</m:t>
                          </m:r>
                        </m:e>
                        <m:sub>
                          <m:r>
                            <a:rPr lang="es-CL" sz="2800" b="0" i="1" smtClean="0">
                              <a:solidFill>
                                <a:srgbClr val="C00000"/>
                              </a:solidFill>
                              <a:latin typeface="Cambria Math" panose="02040503050406030204" pitchFamily="18" charset="0"/>
                            </a:rPr>
                            <m:t>𝑒</m:t>
                          </m:r>
                        </m:sub>
                        <m:sup>
                          <m:r>
                            <a:rPr lang="es-ES" sz="2800" b="0" i="1" smtClean="0">
                              <a:solidFill>
                                <a:srgbClr val="C00000"/>
                              </a:solidFill>
                              <a:latin typeface="Cambria Math" charset="0"/>
                            </a:rPr>
                            <m:t>2</m:t>
                          </m:r>
                        </m:sup>
                      </m:sSubSup>
                    </m:oMath>
                  </m:oMathPara>
                </a14:m>
                <a:endParaRPr lang="es-ES_tradnl" dirty="0">
                  <a:solidFill>
                    <a:srgbClr val="C00000"/>
                  </a:solidFill>
                </a:endParaRPr>
              </a:p>
            </p:txBody>
          </p:sp>
        </mc:Choice>
        <mc:Fallback xmlns="">
          <p:sp>
            <p:nvSpPr>
              <p:cNvPr id="52" name="Rectángulo 51"/>
              <p:cNvSpPr>
                <a:spLocks noRot="1" noChangeAspect="1" noMove="1" noResize="1" noEditPoints="1" noAdjustHandles="1" noChangeArrowheads="1" noChangeShapeType="1" noTextEdit="1"/>
              </p:cNvSpPr>
              <p:nvPr/>
            </p:nvSpPr>
            <p:spPr>
              <a:xfrm>
                <a:off x="5851855" y="5715175"/>
                <a:ext cx="5086584" cy="523220"/>
              </a:xfrm>
              <a:prstGeom prst="rect">
                <a:avLst/>
              </a:prstGeom>
              <a:blipFill>
                <a:blip r:embed="rId24"/>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4" name="Rectángulo 53"/>
              <p:cNvSpPr/>
              <p:nvPr/>
            </p:nvSpPr>
            <p:spPr>
              <a:xfrm>
                <a:off x="5386545" y="6267314"/>
                <a:ext cx="6563015"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p>
                        <m:sSupPr>
                          <m:ctrlPr>
                            <a:rPr lang="es-ES" sz="2800" b="0" i="1" smtClean="0">
                              <a:solidFill>
                                <a:srgbClr val="0070C0"/>
                              </a:solidFill>
                              <a:latin typeface="Cambria Math" panose="02040503050406030204" pitchFamily="18" charset="0"/>
                            </a:rPr>
                          </m:ctrlPr>
                        </m:sSupPr>
                        <m:e>
                          <m:sSubSup>
                            <m:sSubSupPr>
                              <m:ctrlPr>
                                <a:rPr lang="es-ES" sz="2800" b="0" i="1" smtClean="0">
                                  <a:solidFill>
                                    <a:srgbClr val="0070C0"/>
                                  </a:solidFill>
                                  <a:latin typeface="Cambria Math" panose="02040503050406030204" pitchFamily="18" charset="0"/>
                                </a:rPr>
                              </m:ctrlPr>
                            </m:sSubSupPr>
                            <m:e>
                              <m:r>
                                <a:rPr lang="es-CL" sz="2800" b="0" i="1" smtClean="0">
                                  <a:solidFill>
                                    <a:srgbClr val="0070C0"/>
                                  </a:solidFill>
                                  <a:latin typeface="Cambria Math" panose="02040503050406030204" pitchFamily="18" charset="0"/>
                                </a:rPr>
                                <m:t>(</m:t>
                              </m:r>
                              <m:r>
                                <a:rPr lang="es-ES" sz="2800" b="0" i="1" smtClean="0">
                                  <a:solidFill>
                                    <a:srgbClr val="0070C0"/>
                                  </a:solidFill>
                                  <a:latin typeface="Cambria Math" charset="0"/>
                                </a:rPr>
                                <m:t>𝑝</m:t>
                              </m:r>
                            </m:e>
                            <m:sub>
                              <m:r>
                                <a:rPr lang="es-ES" sz="2800" b="0" i="1" smtClean="0">
                                  <a:solidFill>
                                    <a:srgbClr val="0070C0"/>
                                  </a:solidFill>
                                  <a:latin typeface="Cambria Math" charset="0"/>
                                </a:rPr>
                                <m:t>𝑒</m:t>
                              </m:r>
                            </m:sub>
                            <m:sup>
                              <m:r>
                                <a:rPr lang="es-ES" sz="2800" b="0" i="1" smtClean="0">
                                  <a:solidFill>
                                    <a:srgbClr val="0070C0"/>
                                  </a:solidFill>
                                  <a:latin typeface="Cambria Math" charset="0"/>
                                </a:rPr>
                                <m:t>′</m:t>
                              </m:r>
                            </m:sup>
                          </m:sSubSup>
                          <m:r>
                            <a:rPr lang="es-CL" sz="2800" b="0" i="1" smtClean="0">
                              <a:solidFill>
                                <a:srgbClr val="0070C0"/>
                              </a:solidFill>
                              <a:latin typeface="Cambria Math" panose="02040503050406030204" pitchFamily="18" charset="0"/>
                            </a:rPr>
                            <m:t>𝑐</m:t>
                          </m:r>
                          <m:r>
                            <a:rPr lang="es-CL" sz="2800" b="0" i="1" smtClean="0">
                              <a:solidFill>
                                <a:srgbClr val="0070C0"/>
                              </a:solidFill>
                              <a:latin typeface="Cambria Math" panose="02040503050406030204" pitchFamily="18" charset="0"/>
                            </a:rPr>
                            <m:t>)</m:t>
                          </m:r>
                        </m:e>
                        <m:sup>
                          <m:r>
                            <a:rPr lang="es-ES" sz="2800" b="0" i="1" smtClean="0">
                              <a:solidFill>
                                <a:srgbClr val="0070C0"/>
                              </a:solidFill>
                              <a:latin typeface="Cambria Math" charset="0"/>
                            </a:rPr>
                            <m:t>2</m:t>
                          </m:r>
                        </m:sup>
                      </m:sSup>
                      <m:r>
                        <a:rPr lang="es-ES" sz="2800" b="0" i="1" smtClean="0">
                          <a:solidFill>
                            <a:srgbClr val="0070C0"/>
                          </a:solidFill>
                          <a:latin typeface="Cambria Math" charset="0"/>
                        </a:rPr>
                        <m:t>=</m:t>
                      </m:r>
                      <m:sSup>
                        <m:sSupPr>
                          <m:ctrlPr>
                            <a:rPr lang="es-ES" sz="2800" b="0" i="1" smtClean="0">
                              <a:solidFill>
                                <a:srgbClr val="0070C0"/>
                              </a:solidFill>
                              <a:latin typeface="Cambria Math" panose="02040503050406030204" pitchFamily="18" charset="0"/>
                            </a:rPr>
                          </m:ctrlPr>
                        </m:sSupPr>
                        <m:e>
                          <m:r>
                            <a:rPr lang="es-CL" sz="2800" b="0" i="1" smtClean="0">
                              <a:solidFill>
                                <a:srgbClr val="0070C0"/>
                              </a:solidFill>
                              <a:latin typeface="Cambria Math" panose="02040503050406030204" pitchFamily="18" charset="0"/>
                            </a:rPr>
                            <m:t>(</m:t>
                          </m:r>
                          <m:r>
                            <a:rPr lang="es-ES" sz="2800" b="0" i="1" smtClean="0">
                              <a:solidFill>
                                <a:srgbClr val="0070C0"/>
                              </a:solidFill>
                              <a:latin typeface="Cambria Math" charset="0"/>
                            </a:rPr>
                            <m:t>𝑝</m:t>
                          </m:r>
                          <m:r>
                            <a:rPr lang="es-CL" sz="2800" b="0" i="1" smtClean="0">
                              <a:solidFill>
                                <a:srgbClr val="0070C0"/>
                              </a:solidFill>
                              <a:latin typeface="Cambria Math" panose="02040503050406030204" pitchFamily="18" charset="0"/>
                            </a:rPr>
                            <m:t>𝑐</m:t>
                          </m:r>
                          <m:r>
                            <a:rPr lang="es-CL" sz="2800" b="0" i="1" smtClean="0">
                              <a:solidFill>
                                <a:srgbClr val="0070C0"/>
                              </a:solidFill>
                              <a:latin typeface="Cambria Math" panose="02040503050406030204" pitchFamily="18" charset="0"/>
                            </a:rPr>
                            <m:t>)</m:t>
                          </m:r>
                        </m:e>
                        <m:sup>
                          <m:r>
                            <a:rPr lang="es-ES" sz="2800" b="0" i="1" smtClean="0">
                              <a:solidFill>
                                <a:srgbClr val="0070C0"/>
                              </a:solidFill>
                              <a:latin typeface="Cambria Math" charset="0"/>
                            </a:rPr>
                            <m:t>2</m:t>
                          </m:r>
                        </m:sup>
                      </m:sSup>
                      <m:r>
                        <a:rPr lang="es-ES" sz="2800" b="0" i="1" smtClean="0">
                          <a:solidFill>
                            <a:srgbClr val="0070C0"/>
                          </a:solidFill>
                          <a:latin typeface="Cambria Math" charset="0"/>
                        </a:rPr>
                        <m:t>+</m:t>
                      </m:r>
                      <m:sSup>
                        <m:sSupPr>
                          <m:ctrlPr>
                            <a:rPr lang="es-ES" sz="2800" b="0" i="1" smtClean="0">
                              <a:solidFill>
                                <a:srgbClr val="0070C0"/>
                              </a:solidFill>
                              <a:latin typeface="Cambria Math" panose="02040503050406030204" pitchFamily="18" charset="0"/>
                            </a:rPr>
                          </m:ctrlPr>
                        </m:sSupPr>
                        <m:e>
                          <m:r>
                            <a:rPr lang="es-CL" sz="2800" b="0" i="1" smtClean="0">
                              <a:solidFill>
                                <a:srgbClr val="0070C0"/>
                              </a:solidFill>
                              <a:latin typeface="Cambria Math" panose="02040503050406030204" pitchFamily="18" charset="0"/>
                            </a:rPr>
                            <m:t>(</m:t>
                          </m:r>
                          <m:sSup>
                            <m:sSupPr>
                              <m:ctrlPr>
                                <a:rPr lang="es-ES" sz="2800" b="0" i="1" smtClean="0">
                                  <a:solidFill>
                                    <a:srgbClr val="0070C0"/>
                                  </a:solidFill>
                                  <a:latin typeface="Cambria Math" panose="02040503050406030204" pitchFamily="18" charset="0"/>
                                </a:rPr>
                              </m:ctrlPr>
                            </m:sSupPr>
                            <m:e>
                              <m:r>
                                <a:rPr lang="es-ES" sz="2800" b="0" i="1" smtClean="0">
                                  <a:solidFill>
                                    <a:srgbClr val="0070C0"/>
                                  </a:solidFill>
                                  <a:latin typeface="Cambria Math" charset="0"/>
                                </a:rPr>
                                <m:t>𝑝</m:t>
                              </m:r>
                            </m:e>
                            <m:sup>
                              <m:r>
                                <a:rPr lang="es-ES" sz="2800" b="0" i="1" smtClean="0">
                                  <a:solidFill>
                                    <a:srgbClr val="0070C0"/>
                                  </a:solidFill>
                                  <a:latin typeface="Cambria Math" charset="0"/>
                                </a:rPr>
                                <m:t>′</m:t>
                              </m:r>
                            </m:sup>
                          </m:sSup>
                          <m:r>
                            <a:rPr lang="es-CL" sz="2800" b="0" i="1" smtClean="0">
                              <a:solidFill>
                                <a:srgbClr val="0070C0"/>
                              </a:solidFill>
                              <a:latin typeface="Cambria Math" panose="02040503050406030204" pitchFamily="18" charset="0"/>
                            </a:rPr>
                            <m:t>𝑐</m:t>
                          </m:r>
                          <m:r>
                            <a:rPr lang="es-CL" sz="2800" b="0" i="1" smtClean="0">
                              <a:solidFill>
                                <a:srgbClr val="0070C0"/>
                              </a:solidFill>
                              <a:latin typeface="Cambria Math" panose="02040503050406030204" pitchFamily="18" charset="0"/>
                            </a:rPr>
                            <m:t>)</m:t>
                          </m:r>
                        </m:e>
                        <m:sup>
                          <m:r>
                            <a:rPr lang="es-ES" sz="2800" b="0" i="1" smtClean="0">
                              <a:solidFill>
                                <a:srgbClr val="0070C0"/>
                              </a:solidFill>
                              <a:latin typeface="Cambria Math" charset="0"/>
                            </a:rPr>
                            <m:t>2</m:t>
                          </m:r>
                        </m:sup>
                      </m:sSup>
                      <m:r>
                        <a:rPr lang="es-ES" sz="2800" b="0" i="1" smtClean="0">
                          <a:solidFill>
                            <a:srgbClr val="0070C0"/>
                          </a:solidFill>
                          <a:latin typeface="Cambria Math" charset="0"/>
                        </a:rPr>
                        <m:t>−2</m:t>
                      </m:r>
                      <m:r>
                        <a:rPr lang="es-CL" sz="2800" b="0" i="1" smtClean="0">
                          <a:solidFill>
                            <a:srgbClr val="0070C0"/>
                          </a:solidFill>
                          <a:latin typeface="Cambria Math" panose="02040503050406030204" pitchFamily="18" charset="0"/>
                        </a:rPr>
                        <m:t>(</m:t>
                      </m:r>
                      <m:r>
                        <a:rPr lang="es-ES" sz="2800" b="0" i="1" smtClean="0">
                          <a:solidFill>
                            <a:srgbClr val="0070C0"/>
                          </a:solidFill>
                          <a:latin typeface="Cambria Math" charset="0"/>
                        </a:rPr>
                        <m:t>𝑝</m:t>
                      </m:r>
                      <m:r>
                        <a:rPr lang="es-CL" sz="2800" b="0" i="1" smtClean="0">
                          <a:solidFill>
                            <a:srgbClr val="0070C0"/>
                          </a:solidFill>
                          <a:latin typeface="Cambria Math" panose="02040503050406030204" pitchFamily="18" charset="0"/>
                        </a:rPr>
                        <m:t>𝑐</m:t>
                      </m:r>
                      <m:r>
                        <a:rPr lang="es-CL" sz="2800" b="0" i="1" smtClean="0">
                          <a:solidFill>
                            <a:srgbClr val="0070C0"/>
                          </a:solidFill>
                          <a:latin typeface="Cambria Math" panose="02040503050406030204" pitchFamily="18" charset="0"/>
                        </a:rPr>
                        <m:t>)(</m:t>
                      </m:r>
                      <m:sSup>
                        <m:sSupPr>
                          <m:ctrlPr>
                            <a:rPr lang="es-ES" sz="2800" b="0" i="1" smtClean="0">
                              <a:solidFill>
                                <a:srgbClr val="0070C0"/>
                              </a:solidFill>
                              <a:latin typeface="Cambria Math" panose="02040503050406030204" pitchFamily="18" charset="0"/>
                            </a:rPr>
                          </m:ctrlPr>
                        </m:sSupPr>
                        <m:e>
                          <m:r>
                            <a:rPr lang="es-ES" sz="2800" b="0" i="1" smtClean="0">
                              <a:solidFill>
                                <a:srgbClr val="0070C0"/>
                              </a:solidFill>
                              <a:latin typeface="Cambria Math" charset="0"/>
                            </a:rPr>
                            <m:t>𝑝</m:t>
                          </m:r>
                        </m:e>
                        <m:sup>
                          <m:r>
                            <a:rPr lang="es-ES" sz="2800" b="0" i="1" smtClean="0">
                              <a:solidFill>
                                <a:srgbClr val="0070C0"/>
                              </a:solidFill>
                              <a:latin typeface="Cambria Math" charset="0"/>
                            </a:rPr>
                            <m:t>′</m:t>
                          </m:r>
                        </m:sup>
                      </m:sSup>
                      <m:r>
                        <a:rPr lang="es-CL" sz="2800" b="0" i="1" smtClean="0">
                          <a:solidFill>
                            <a:srgbClr val="0070C0"/>
                          </a:solidFill>
                          <a:latin typeface="Cambria Math" panose="02040503050406030204" pitchFamily="18" charset="0"/>
                        </a:rPr>
                        <m:t>𝑐</m:t>
                      </m:r>
                      <m:r>
                        <a:rPr lang="es-CL" sz="2800" b="0" i="1" smtClean="0">
                          <a:solidFill>
                            <a:srgbClr val="0070C0"/>
                          </a:solidFill>
                          <a:latin typeface="Cambria Math" panose="02040503050406030204" pitchFamily="18" charset="0"/>
                        </a:rPr>
                        <m:t>)</m:t>
                      </m:r>
                      <m:func>
                        <m:funcPr>
                          <m:ctrlPr>
                            <a:rPr lang="es-ES" sz="2800" b="0" i="1" smtClean="0">
                              <a:solidFill>
                                <a:srgbClr val="0070C0"/>
                              </a:solidFill>
                              <a:latin typeface="Cambria Math" panose="02040503050406030204" pitchFamily="18" charset="0"/>
                            </a:rPr>
                          </m:ctrlPr>
                        </m:funcPr>
                        <m:fName>
                          <m:r>
                            <m:rPr>
                              <m:sty m:val="p"/>
                            </m:rPr>
                            <a:rPr lang="es-ES" sz="2800" b="0" i="0" smtClean="0">
                              <a:solidFill>
                                <a:srgbClr val="0070C0"/>
                              </a:solidFill>
                              <a:latin typeface="Cambria Math" charset="0"/>
                            </a:rPr>
                            <m:t>cos</m:t>
                          </m:r>
                        </m:fName>
                        <m:e>
                          <m:r>
                            <a:rPr lang="es-ES" sz="2800" b="0" i="1" smtClean="0">
                              <a:solidFill>
                                <a:srgbClr val="0070C0"/>
                              </a:solidFill>
                              <a:latin typeface="Cambria Math" charset="0"/>
                            </a:rPr>
                            <m:t>𝜃</m:t>
                          </m:r>
                        </m:e>
                      </m:func>
                    </m:oMath>
                  </m:oMathPara>
                </a14:m>
                <a:endParaRPr lang="es-ES_tradnl" dirty="0">
                  <a:solidFill>
                    <a:srgbClr val="0070C0"/>
                  </a:solidFill>
                </a:endParaRPr>
              </a:p>
            </p:txBody>
          </p:sp>
        </mc:Choice>
        <mc:Fallback xmlns="">
          <p:sp>
            <p:nvSpPr>
              <p:cNvPr id="54" name="Rectángulo 53"/>
              <p:cNvSpPr>
                <a:spLocks noRot="1" noChangeAspect="1" noMove="1" noResize="1" noEditPoints="1" noAdjustHandles="1" noChangeArrowheads="1" noChangeShapeType="1" noTextEdit="1"/>
              </p:cNvSpPr>
              <p:nvPr/>
            </p:nvSpPr>
            <p:spPr>
              <a:xfrm>
                <a:off x="5386545" y="6267314"/>
                <a:ext cx="6563015" cy="523220"/>
              </a:xfrm>
              <a:prstGeom prst="rect">
                <a:avLst/>
              </a:prstGeom>
              <a:blipFill>
                <a:blip r:embed="rId25"/>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2762B59F-D6CA-4FA6-A33E-6D1DB356DA96}"/>
                  </a:ext>
                </a:extLst>
              </p:cNvPr>
              <p:cNvSpPr txBox="1"/>
              <p:nvPr/>
            </p:nvSpPr>
            <p:spPr>
              <a:xfrm>
                <a:off x="271516" y="4294257"/>
                <a:ext cx="32490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800" b="0" i="1" smtClean="0">
                          <a:latin typeface="Cambria Math" charset="0"/>
                        </a:rPr>
                        <m:t>𝐸</m:t>
                      </m:r>
                      <m:r>
                        <a:rPr lang="es-ES" sz="2800" b="0" i="1" smtClean="0">
                          <a:latin typeface="Cambria Math" charset="0"/>
                        </a:rPr>
                        <m:t>=</m:t>
                      </m:r>
                      <m:r>
                        <a:rPr lang="es-ES" sz="2800" b="0" i="1" smtClean="0">
                          <a:latin typeface="Cambria Math" charset="0"/>
                        </a:rPr>
                        <m:t>h𝑓</m:t>
                      </m:r>
                      <m:r>
                        <a:rPr lang="es-ES" sz="2800" b="0" i="1" smtClean="0">
                          <a:latin typeface="Cambria Math" charset="0"/>
                        </a:rPr>
                        <m:t>=</m:t>
                      </m:r>
                      <m:r>
                        <a:rPr lang="es-ES" sz="2800" b="0" i="1" smtClean="0">
                          <a:latin typeface="Cambria Math" charset="0"/>
                        </a:rPr>
                        <m:t>h𝑐</m:t>
                      </m:r>
                      <m:r>
                        <a:rPr lang="es-ES" sz="2800" b="0" i="1" smtClean="0">
                          <a:latin typeface="Cambria Math" charset="0"/>
                        </a:rPr>
                        <m:t>/</m:t>
                      </m:r>
                      <m:r>
                        <a:rPr lang="es-ES" sz="2800" b="0" i="1" smtClean="0">
                          <a:latin typeface="Cambria Math" charset="0"/>
                        </a:rPr>
                        <m:t>𝜆</m:t>
                      </m:r>
                      <m:r>
                        <a:rPr lang="es-ES" sz="2800" b="0" i="1" smtClean="0">
                          <a:latin typeface="Cambria Math" charset="0"/>
                        </a:rPr>
                        <m:t>=</m:t>
                      </m:r>
                      <m:r>
                        <a:rPr lang="es-ES" sz="2800" b="0" i="1" smtClean="0">
                          <a:latin typeface="Cambria Math" charset="0"/>
                        </a:rPr>
                        <m:t>𝑝𝑐</m:t>
                      </m:r>
                    </m:oMath>
                  </m:oMathPara>
                </a14:m>
                <a:endParaRPr lang="es-ES_tradnl" dirty="0"/>
              </a:p>
            </p:txBody>
          </p:sp>
        </mc:Choice>
        <mc:Fallback xmlns="">
          <p:sp>
            <p:nvSpPr>
              <p:cNvPr id="3" name="CuadroTexto 2">
                <a:extLst>
                  <a:ext uri="{FF2B5EF4-FFF2-40B4-BE49-F238E27FC236}">
                    <a16:creationId xmlns:a16="http://schemas.microsoft.com/office/drawing/2014/main" id="{2762B59F-D6CA-4FA6-A33E-6D1DB356DA96}"/>
                  </a:ext>
                </a:extLst>
              </p:cNvPr>
              <p:cNvSpPr txBox="1">
                <a:spLocks noRot="1" noChangeAspect="1" noMove="1" noResize="1" noEditPoints="1" noAdjustHandles="1" noChangeArrowheads="1" noChangeShapeType="1" noTextEdit="1"/>
              </p:cNvSpPr>
              <p:nvPr/>
            </p:nvSpPr>
            <p:spPr>
              <a:xfrm>
                <a:off x="271516" y="4294257"/>
                <a:ext cx="3249030" cy="430887"/>
              </a:xfrm>
              <a:prstGeom prst="rect">
                <a:avLst/>
              </a:prstGeom>
              <a:blipFill>
                <a:blip r:embed="rId26"/>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48012133-2864-4A65-A491-0B9BB056A363}"/>
                  </a:ext>
                </a:extLst>
              </p:cNvPr>
              <p:cNvSpPr txBox="1"/>
              <p:nvPr/>
            </p:nvSpPr>
            <p:spPr>
              <a:xfrm>
                <a:off x="271516" y="4837300"/>
                <a:ext cx="157697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charset="0"/>
                            </a:rPr>
                            <m:t>𝐸</m:t>
                          </m:r>
                        </m:e>
                        <m:sub>
                          <m:r>
                            <a:rPr lang="es-ES" sz="2800" b="0" i="1" smtClean="0">
                              <a:latin typeface="Cambria Math" charset="0"/>
                            </a:rPr>
                            <m:t>𝑒</m:t>
                          </m:r>
                        </m:sub>
                      </m:sSub>
                      <m:r>
                        <a:rPr lang="es-ES" sz="2800" b="0" i="1" smtClean="0">
                          <a:latin typeface="Cambria Math" charset="0"/>
                        </a:rPr>
                        <m:t>=</m:t>
                      </m:r>
                      <m:r>
                        <a:rPr lang="es-ES" sz="2800" b="0" i="1" smtClean="0">
                          <a:latin typeface="Cambria Math" charset="0"/>
                        </a:rPr>
                        <m:t>𝑚</m:t>
                      </m:r>
                      <m:sSup>
                        <m:sSupPr>
                          <m:ctrlPr>
                            <a:rPr lang="es-ES" sz="2800" b="0" i="1" smtClean="0">
                              <a:latin typeface="Cambria Math" panose="02040503050406030204" pitchFamily="18" charset="0"/>
                            </a:rPr>
                          </m:ctrlPr>
                        </m:sSupPr>
                        <m:e>
                          <m:r>
                            <a:rPr lang="es-ES" sz="2800" b="0" i="1" smtClean="0">
                              <a:latin typeface="Cambria Math" charset="0"/>
                            </a:rPr>
                            <m:t>𝑐</m:t>
                          </m:r>
                        </m:e>
                        <m:sup>
                          <m:r>
                            <a:rPr lang="es-ES" sz="2800" b="0" i="1" smtClean="0">
                              <a:latin typeface="Cambria Math" charset="0"/>
                            </a:rPr>
                            <m:t>2</m:t>
                          </m:r>
                        </m:sup>
                      </m:sSup>
                    </m:oMath>
                  </m:oMathPara>
                </a14:m>
                <a:endParaRPr lang="es-ES_tradnl" dirty="0"/>
              </a:p>
            </p:txBody>
          </p:sp>
        </mc:Choice>
        <mc:Fallback xmlns="">
          <p:sp>
            <p:nvSpPr>
              <p:cNvPr id="4" name="CuadroTexto 3">
                <a:extLst>
                  <a:ext uri="{FF2B5EF4-FFF2-40B4-BE49-F238E27FC236}">
                    <a16:creationId xmlns:a16="http://schemas.microsoft.com/office/drawing/2014/main" id="{48012133-2864-4A65-A491-0B9BB056A363}"/>
                  </a:ext>
                </a:extLst>
              </p:cNvPr>
              <p:cNvSpPr txBox="1">
                <a:spLocks noRot="1" noChangeAspect="1" noMove="1" noResize="1" noEditPoints="1" noAdjustHandles="1" noChangeArrowheads="1" noChangeShapeType="1" noTextEdit="1"/>
              </p:cNvSpPr>
              <p:nvPr/>
            </p:nvSpPr>
            <p:spPr>
              <a:xfrm>
                <a:off x="271516" y="4837300"/>
                <a:ext cx="1576970" cy="430887"/>
              </a:xfrm>
              <a:prstGeom prst="rect">
                <a:avLst/>
              </a:prstGeom>
              <a:blipFill>
                <a:blip r:embed="rId27"/>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D7777D9A-15B0-47A5-9614-AABE1BF0E0CB}"/>
                  </a:ext>
                </a:extLst>
              </p:cNvPr>
              <p:cNvSpPr txBox="1"/>
              <p:nvPr/>
            </p:nvSpPr>
            <p:spPr>
              <a:xfrm>
                <a:off x="271516" y="5380343"/>
                <a:ext cx="36655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ES" sz="2800" b="0" i="1" smtClean="0">
                              <a:latin typeface="Cambria Math" panose="02040503050406030204" pitchFamily="18" charset="0"/>
                            </a:rPr>
                          </m:ctrlPr>
                        </m:sSupPr>
                        <m:e>
                          <m:r>
                            <a:rPr lang="es-ES" sz="2800" b="0" i="1" smtClean="0">
                              <a:latin typeface="Cambria Math" charset="0"/>
                            </a:rPr>
                            <m:t>𝐸</m:t>
                          </m:r>
                        </m:e>
                        <m:sup>
                          <m:r>
                            <a:rPr lang="es-ES" sz="2800" b="0" i="1" smtClean="0">
                              <a:latin typeface="Cambria Math" charset="0"/>
                            </a:rPr>
                            <m:t>′</m:t>
                          </m:r>
                        </m:sup>
                      </m:sSup>
                      <m:r>
                        <a:rPr lang="es-ES" sz="2800" b="0" i="1" smtClean="0">
                          <a:latin typeface="Cambria Math" charset="0"/>
                        </a:rPr>
                        <m:t>=</m:t>
                      </m:r>
                      <m:r>
                        <a:rPr lang="es-ES" sz="2800" b="0" i="1" smtClean="0">
                          <a:latin typeface="Cambria Math" charset="0"/>
                        </a:rPr>
                        <m:t>h</m:t>
                      </m:r>
                      <m:sSup>
                        <m:sSupPr>
                          <m:ctrlPr>
                            <a:rPr lang="es-ES" sz="2800" b="0" i="1" smtClean="0">
                              <a:latin typeface="Cambria Math" panose="02040503050406030204" pitchFamily="18" charset="0"/>
                            </a:rPr>
                          </m:ctrlPr>
                        </m:sSupPr>
                        <m:e>
                          <m:r>
                            <a:rPr lang="es-ES" sz="2800" b="0" i="1" smtClean="0">
                              <a:latin typeface="Cambria Math" charset="0"/>
                            </a:rPr>
                            <m:t>𝑓</m:t>
                          </m:r>
                        </m:e>
                        <m:sup>
                          <m:r>
                            <a:rPr lang="es-ES" sz="2800" b="0" i="1" smtClean="0">
                              <a:latin typeface="Cambria Math" charset="0"/>
                            </a:rPr>
                            <m:t>′</m:t>
                          </m:r>
                        </m:sup>
                      </m:sSup>
                      <m:r>
                        <a:rPr lang="es-ES" sz="2800" b="0" i="1" smtClean="0">
                          <a:latin typeface="Cambria Math" charset="0"/>
                        </a:rPr>
                        <m:t>=</m:t>
                      </m:r>
                      <m:r>
                        <a:rPr lang="es-ES" sz="2800" b="0" i="1" smtClean="0">
                          <a:latin typeface="Cambria Math" charset="0"/>
                        </a:rPr>
                        <m:t>h𝑐</m:t>
                      </m:r>
                      <m:r>
                        <a:rPr lang="es-ES" sz="2800" b="0" i="1" smtClean="0">
                          <a:latin typeface="Cambria Math" charset="0"/>
                        </a:rPr>
                        <m:t>/</m:t>
                      </m:r>
                      <m:sSup>
                        <m:sSupPr>
                          <m:ctrlPr>
                            <a:rPr lang="es-ES" sz="2800" b="0" i="1" smtClean="0">
                              <a:latin typeface="Cambria Math" panose="02040503050406030204" pitchFamily="18" charset="0"/>
                            </a:rPr>
                          </m:ctrlPr>
                        </m:sSupPr>
                        <m:e>
                          <m:r>
                            <a:rPr lang="es-ES" sz="2800" b="0" i="1" smtClean="0">
                              <a:latin typeface="Cambria Math" charset="0"/>
                            </a:rPr>
                            <m:t>𝜆</m:t>
                          </m:r>
                        </m:e>
                        <m:sup>
                          <m:r>
                            <a:rPr lang="es-ES" sz="2800" b="0" i="1" smtClean="0">
                              <a:latin typeface="Cambria Math" charset="0"/>
                            </a:rPr>
                            <m:t>′</m:t>
                          </m:r>
                        </m:sup>
                      </m:sSup>
                      <m:r>
                        <a:rPr lang="es-ES" sz="2800" b="0" i="1" smtClean="0">
                          <a:latin typeface="Cambria Math" charset="0"/>
                        </a:rPr>
                        <m:t>=</m:t>
                      </m:r>
                      <m:sSup>
                        <m:sSupPr>
                          <m:ctrlPr>
                            <a:rPr lang="es-ES" sz="2800" b="0" i="1" smtClean="0">
                              <a:latin typeface="Cambria Math" panose="02040503050406030204" pitchFamily="18" charset="0"/>
                            </a:rPr>
                          </m:ctrlPr>
                        </m:sSupPr>
                        <m:e>
                          <m:r>
                            <a:rPr lang="es-ES" sz="2800" b="0" i="1" smtClean="0">
                              <a:latin typeface="Cambria Math" charset="0"/>
                            </a:rPr>
                            <m:t>𝑝</m:t>
                          </m:r>
                        </m:e>
                        <m:sup>
                          <m:r>
                            <a:rPr lang="es-ES" sz="2800" b="0" i="1" smtClean="0">
                              <a:latin typeface="Cambria Math" charset="0"/>
                            </a:rPr>
                            <m:t>′</m:t>
                          </m:r>
                        </m:sup>
                      </m:sSup>
                      <m:r>
                        <a:rPr lang="es-ES" sz="2800" b="0" i="1" smtClean="0">
                          <a:latin typeface="Cambria Math" charset="0"/>
                        </a:rPr>
                        <m:t>𝑐</m:t>
                      </m:r>
                    </m:oMath>
                  </m:oMathPara>
                </a14:m>
                <a:endParaRPr lang="es-ES_tradnl" dirty="0"/>
              </a:p>
            </p:txBody>
          </p:sp>
        </mc:Choice>
        <mc:Fallback xmlns="">
          <p:sp>
            <p:nvSpPr>
              <p:cNvPr id="5" name="CuadroTexto 4">
                <a:extLst>
                  <a:ext uri="{FF2B5EF4-FFF2-40B4-BE49-F238E27FC236}">
                    <a16:creationId xmlns:a16="http://schemas.microsoft.com/office/drawing/2014/main" id="{D7777D9A-15B0-47A5-9614-AABE1BF0E0CB}"/>
                  </a:ext>
                </a:extLst>
              </p:cNvPr>
              <p:cNvSpPr txBox="1">
                <a:spLocks noRot="1" noChangeAspect="1" noMove="1" noResize="1" noEditPoints="1" noAdjustHandles="1" noChangeArrowheads="1" noChangeShapeType="1" noTextEdit="1"/>
              </p:cNvSpPr>
              <p:nvPr/>
            </p:nvSpPr>
            <p:spPr>
              <a:xfrm>
                <a:off x="271516" y="5380343"/>
                <a:ext cx="3665555" cy="430887"/>
              </a:xfrm>
              <a:prstGeom prst="rect">
                <a:avLst/>
              </a:prstGeom>
              <a:blipFill>
                <a:blip r:embed="rId28"/>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D74FC117-AAFB-43EC-AC2D-74229E1EA4CA}"/>
                  </a:ext>
                </a:extLst>
              </p:cNvPr>
              <p:cNvSpPr txBox="1"/>
              <p:nvPr/>
            </p:nvSpPr>
            <p:spPr>
              <a:xfrm>
                <a:off x="271516" y="5843856"/>
                <a:ext cx="3015504" cy="8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2800" b="0" i="1" smtClean="0">
                              <a:latin typeface="Cambria Math" panose="02040503050406030204" pitchFamily="18" charset="0"/>
                            </a:rPr>
                          </m:ctrlPr>
                        </m:sSubSupPr>
                        <m:e>
                          <m:r>
                            <a:rPr lang="es-ES" sz="2800" b="0" i="1" smtClean="0">
                              <a:latin typeface="Cambria Math" charset="0"/>
                            </a:rPr>
                            <m:t>𝐸</m:t>
                          </m:r>
                        </m:e>
                        <m:sub>
                          <m:r>
                            <a:rPr lang="es-ES" sz="2800" b="0" i="1" smtClean="0">
                              <a:latin typeface="Cambria Math" charset="0"/>
                            </a:rPr>
                            <m:t>𝑒</m:t>
                          </m:r>
                        </m:sub>
                        <m:sup>
                          <m:r>
                            <a:rPr lang="es-ES" sz="2800" b="0" i="1" smtClean="0">
                              <a:latin typeface="Cambria Math" charset="0"/>
                            </a:rPr>
                            <m:t>′</m:t>
                          </m:r>
                        </m:sup>
                      </m:sSubSup>
                      <m:r>
                        <a:rPr lang="es-ES" sz="2800" b="0" i="1" smtClean="0">
                          <a:latin typeface="Cambria Math" charset="0"/>
                        </a:rPr>
                        <m:t>=</m:t>
                      </m:r>
                      <m:rad>
                        <m:radPr>
                          <m:degHide m:val="on"/>
                          <m:ctrlPr>
                            <a:rPr lang="es-ES" sz="2800" b="0" i="1" smtClean="0">
                              <a:latin typeface="Cambria Math" panose="02040503050406030204" pitchFamily="18" charset="0"/>
                            </a:rPr>
                          </m:ctrlPr>
                        </m:radPr>
                        <m:deg/>
                        <m:e>
                          <m:sSup>
                            <m:sSupPr>
                              <m:ctrlPr>
                                <a:rPr lang="es-ES" sz="2800" b="0" i="1" smtClean="0">
                                  <a:latin typeface="Cambria Math" panose="02040503050406030204" pitchFamily="18" charset="0"/>
                                </a:rPr>
                              </m:ctrlPr>
                            </m:sSupPr>
                            <m:e>
                              <m:d>
                                <m:dPr>
                                  <m:ctrlPr>
                                    <a:rPr lang="es-ES" sz="2800" b="0" i="1" smtClean="0">
                                      <a:latin typeface="Cambria Math" panose="02040503050406030204" pitchFamily="18" charset="0"/>
                                    </a:rPr>
                                  </m:ctrlPr>
                                </m:dPr>
                                <m:e>
                                  <m:sSubSup>
                                    <m:sSubSupPr>
                                      <m:ctrlPr>
                                        <a:rPr lang="es-ES" sz="2800" b="0" i="1" smtClean="0">
                                          <a:latin typeface="Cambria Math" panose="02040503050406030204" pitchFamily="18" charset="0"/>
                                        </a:rPr>
                                      </m:ctrlPr>
                                    </m:sSubSupPr>
                                    <m:e>
                                      <m:r>
                                        <a:rPr lang="es-ES" sz="2800" b="0" i="1" smtClean="0">
                                          <a:latin typeface="Cambria Math" charset="0"/>
                                        </a:rPr>
                                        <m:t>𝑝</m:t>
                                      </m:r>
                                    </m:e>
                                    <m:sub>
                                      <m:r>
                                        <a:rPr lang="es-ES" sz="2800" b="0" i="1" smtClean="0">
                                          <a:latin typeface="Cambria Math" charset="0"/>
                                        </a:rPr>
                                        <m:t>𝑒</m:t>
                                      </m:r>
                                    </m:sub>
                                    <m:sup>
                                      <m:r>
                                        <a:rPr lang="es-ES" sz="2800" b="0" i="1" smtClean="0">
                                          <a:latin typeface="Cambria Math" charset="0"/>
                                        </a:rPr>
                                        <m:t>′</m:t>
                                      </m:r>
                                    </m:sup>
                                  </m:sSubSup>
                                  <m:r>
                                    <a:rPr lang="es-ES" sz="2800" b="0" i="1" smtClean="0">
                                      <a:latin typeface="Cambria Math" charset="0"/>
                                    </a:rPr>
                                    <m:t>𝑐</m:t>
                                  </m:r>
                                </m:e>
                              </m:d>
                            </m:e>
                            <m:sup>
                              <m:r>
                                <a:rPr lang="es-ES" sz="2800" b="0" i="1" smtClean="0">
                                  <a:latin typeface="Cambria Math" charset="0"/>
                                </a:rPr>
                                <m:t>2</m:t>
                              </m:r>
                            </m:sup>
                          </m:sSup>
                          <m:r>
                            <a:rPr lang="es-ES" sz="2800" b="0" i="1" smtClean="0">
                              <a:latin typeface="Cambria Math" charset="0"/>
                            </a:rPr>
                            <m:t>+</m:t>
                          </m:r>
                          <m:sSubSup>
                            <m:sSubSupPr>
                              <m:ctrlPr>
                                <a:rPr lang="es-CL" sz="2800" b="0" i="1" smtClean="0">
                                  <a:latin typeface="Cambria Math" panose="02040503050406030204" pitchFamily="18" charset="0"/>
                                </a:rPr>
                              </m:ctrlPr>
                            </m:sSubSupPr>
                            <m:e>
                              <m:r>
                                <a:rPr lang="es-CL" sz="2800" b="0" i="1" smtClean="0">
                                  <a:latin typeface="Cambria Math" panose="02040503050406030204" pitchFamily="18" charset="0"/>
                                </a:rPr>
                                <m:t>𝐸</m:t>
                              </m:r>
                            </m:e>
                            <m:sub>
                              <m:r>
                                <a:rPr lang="es-CL" sz="2800" b="0" i="1" smtClean="0">
                                  <a:latin typeface="Cambria Math" panose="02040503050406030204" pitchFamily="18" charset="0"/>
                                </a:rPr>
                                <m:t>𝑒</m:t>
                              </m:r>
                            </m:sub>
                            <m:sup>
                              <m:r>
                                <a:rPr lang="es-ES" sz="2800" b="0" i="1" smtClean="0">
                                  <a:latin typeface="Cambria Math" charset="0"/>
                                </a:rPr>
                                <m:t>2</m:t>
                              </m:r>
                            </m:sup>
                          </m:sSubSup>
                        </m:e>
                      </m:rad>
                    </m:oMath>
                  </m:oMathPara>
                </a14:m>
                <a:endParaRPr lang="es-ES_tradnl" dirty="0"/>
              </a:p>
            </p:txBody>
          </p:sp>
        </mc:Choice>
        <mc:Fallback xmlns="">
          <p:sp>
            <p:nvSpPr>
              <p:cNvPr id="7" name="CuadroTexto 6">
                <a:extLst>
                  <a:ext uri="{FF2B5EF4-FFF2-40B4-BE49-F238E27FC236}">
                    <a16:creationId xmlns:a16="http://schemas.microsoft.com/office/drawing/2014/main" id="{D74FC117-AAFB-43EC-AC2D-74229E1EA4CA}"/>
                  </a:ext>
                </a:extLst>
              </p:cNvPr>
              <p:cNvSpPr txBox="1">
                <a:spLocks noRot="1" noChangeAspect="1" noMove="1" noResize="1" noEditPoints="1" noAdjustHandles="1" noChangeArrowheads="1" noChangeShapeType="1" noTextEdit="1"/>
              </p:cNvSpPr>
              <p:nvPr/>
            </p:nvSpPr>
            <p:spPr>
              <a:xfrm>
                <a:off x="271516" y="5843856"/>
                <a:ext cx="3015504" cy="876843"/>
              </a:xfrm>
              <a:prstGeom prst="rect">
                <a:avLst/>
              </a:prstGeom>
              <a:blipFill>
                <a:blip r:embed="rId29"/>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76990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dissolve">
                                      <p:cBhvr>
                                        <p:cTn id="32" dur="500"/>
                                        <p:tgtEl>
                                          <p:spTgt spid="5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dissolv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dissolve">
                                      <p:cBhvr>
                                        <p:cTn id="47" dur="500"/>
                                        <p:tgtEl>
                                          <p:spTgt spid="46"/>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dissolv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dissolve">
                                      <p:cBhvr>
                                        <p:cTn id="57" dur="5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dissolve">
                                      <p:cBhvr>
                                        <p:cTn id="62" dur="500"/>
                                        <p:tgtEl>
                                          <p:spTgt spid="43"/>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dissolve">
                                      <p:cBhvr>
                                        <p:cTn id="67" dur="500"/>
                                        <p:tgtEl>
                                          <p:spTgt spid="4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dissolve">
                                      <p:cBhvr>
                                        <p:cTn id="72" dur="50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dissolve">
                                      <p:cBhvr>
                                        <p:cTn id="77" dur="500"/>
                                        <p:tgtEl>
                                          <p:spTgt spid="48"/>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dissolve">
                                      <p:cBhvr>
                                        <p:cTn id="82" dur="500"/>
                                        <p:tgtEl>
                                          <p:spTgt spid="47"/>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dissolve">
                                      <p:cBhvr>
                                        <p:cTn id="87" dur="500"/>
                                        <p:tgtEl>
                                          <p:spTgt spid="52"/>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dissolve">
                                      <p:cBhvr>
                                        <p:cTn id="92" dur="500"/>
                                        <p:tgtEl>
                                          <p:spTgt spid="54"/>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55"/>
                                        </p:tgtEl>
                                        <p:attrNameLst>
                                          <p:attrName>style.visibility</p:attrName>
                                        </p:attrNameLst>
                                      </p:cBhvr>
                                      <p:to>
                                        <p:strVal val="visible"/>
                                      </p:to>
                                    </p:set>
                                    <p:animEffect transition="in" filter="dissolve">
                                      <p:cBhvr>
                                        <p:cTn id="9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25" grpId="0"/>
      <p:bldP spid="26" grpId="0"/>
      <p:bldP spid="27" grpId="0"/>
      <p:bldP spid="46" grpId="0"/>
      <p:bldP spid="47" grpId="0"/>
      <p:bldP spid="48" grpId="0"/>
      <p:bldP spid="52" grpId="0"/>
      <p:bldP spid="54" grpId="0"/>
      <p:bldP spid="3" grpId="0"/>
      <p:bldP spid="4" grpId="0"/>
      <p:bldP spid="5"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err="1"/>
              <a:t>Cuantizaci</a:t>
            </a:r>
            <a:r>
              <a:rPr lang="es-ES" b="1" dirty="0" err="1"/>
              <a:t>ón</a:t>
            </a:r>
            <a:r>
              <a:rPr lang="es-ES" b="1" dirty="0"/>
              <a:t> de la Luz (O.E.M.)</a:t>
            </a:r>
            <a:endParaRPr lang="es-ES_tradnl" b="1" dirty="0"/>
          </a:p>
        </p:txBody>
      </p:sp>
      <p:grpSp>
        <p:nvGrpSpPr>
          <p:cNvPr id="23" name="Agrupar 22"/>
          <p:cNvGrpSpPr/>
          <p:nvPr/>
        </p:nvGrpSpPr>
        <p:grpSpPr>
          <a:xfrm>
            <a:off x="407368" y="1484784"/>
            <a:ext cx="3384376" cy="5148187"/>
            <a:chOff x="407368" y="1484784"/>
            <a:chExt cx="3384376" cy="5148187"/>
          </a:xfrm>
        </p:grpSpPr>
        <p:grpSp>
          <p:nvGrpSpPr>
            <p:cNvPr id="7" name="Agrupar 6"/>
            <p:cNvGrpSpPr/>
            <p:nvPr/>
          </p:nvGrpSpPr>
          <p:grpSpPr>
            <a:xfrm>
              <a:off x="407368" y="1484784"/>
              <a:ext cx="3384376" cy="4778855"/>
              <a:chOff x="407368" y="1484784"/>
              <a:chExt cx="3384376" cy="4778855"/>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14979" r="6643"/>
              <a:stretch/>
            </p:blipFill>
            <p:spPr>
              <a:xfrm>
                <a:off x="407368" y="1484784"/>
                <a:ext cx="3384376" cy="4292600"/>
              </a:xfrm>
              <a:prstGeom prst="rect">
                <a:avLst/>
              </a:prstGeom>
            </p:spPr>
          </p:pic>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1000" t="2750" r="1000" b="2750"/>
              <a:stretch/>
            </p:blipFill>
            <p:spPr>
              <a:xfrm>
                <a:off x="551384" y="1592824"/>
                <a:ext cx="392000" cy="252000"/>
              </a:xfrm>
              <a:prstGeom prst="rect">
                <a:avLst/>
              </a:prstGeom>
            </p:spPr>
          </p:pic>
          <p:sp>
            <p:nvSpPr>
              <p:cNvPr id="6" name="Rectángulo 5"/>
              <p:cNvSpPr/>
              <p:nvPr/>
            </p:nvSpPr>
            <p:spPr>
              <a:xfrm>
                <a:off x="1475250" y="5894307"/>
                <a:ext cx="1248612" cy="369332"/>
              </a:xfrm>
              <a:prstGeom prst="rect">
                <a:avLst/>
              </a:prstGeom>
            </p:spPr>
            <p:txBody>
              <a:bodyPr wrap="none">
                <a:spAutoFit/>
              </a:bodyPr>
              <a:lstStyle/>
              <a:p>
                <a:r>
                  <a:rPr lang="es-ES_tradnl" dirty="0"/>
                  <a:t>Max Planck</a:t>
                </a:r>
              </a:p>
            </p:txBody>
          </p:sp>
        </p:grpSp>
        <p:sp>
          <p:nvSpPr>
            <p:cNvPr id="20" name="CuadroTexto 19"/>
            <p:cNvSpPr txBox="1"/>
            <p:nvPr/>
          </p:nvSpPr>
          <p:spPr>
            <a:xfrm>
              <a:off x="1773184" y="6263639"/>
              <a:ext cx="652743" cy="369332"/>
            </a:xfrm>
            <a:prstGeom prst="rect">
              <a:avLst/>
            </a:prstGeom>
            <a:noFill/>
          </p:spPr>
          <p:txBody>
            <a:bodyPr wrap="none" rtlCol="0">
              <a:spAutoFit/>
            </a:bodyPr>
            <a:lstStyle/>
            <a:p>
              <a:r>
                <a:rPr lang="es-ES_tradnl"/>
                <a:t>1900</a:t>
              </a:r>
            </a:p>
          </p:txBody>
        </p:sp>
      </p:grpSp>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2144" y="4039900"/>
            <a:ext cx="4287088" cy="2411487"/>
          </a:xfrm>
          <a:prstGeom prst="rect">
            <a:avLst/>
          </a:prstGeom>
        </p:spPr>
      </p:pic>
      <p:grpSp>
        <p:nvGrpSpPr>
          <p:cNvPr id="3" name="Agrupar 2"/>
          <p:cNvGrpSpPr/>
          <p:nvPr/>
        </p:nvGrpSpPr>
        <p:grpSpPr>
          <a:xfrm>
            <a:off x="8567233" y="1521718"/>
            <a:ext cx="1758687" cy="1441984"/>
            <a:chOff x="4648148" y="4941168"/>
            <a:chExt cx="1758687" cy="1441984"/>
          </a:xfrm>
        </p:grpSpPr>
        <p:sp>
          <p:nvSpPr>
            <p:cNvPr id="16" name="CuadroTexto 15"/>
            <p:cNvSpPr txBox="1"/>
            <p:nvPr/>
          </p:nvSpPr>
          <p:spPr>
            <a:xfrm>
              <a:off x="4648148" y="4941168"/>
              <a:ext cx="1758687" cy="584775"/>
            </a:xfrm>
            <a:prstGeom prst="rect">
              <a:avLst/>
            </a:prstGeom>
            <a:noFill/>
          </p:spPr>
          <p:txBody>
            <a:bodyPr wrap="none" rtlCol="0">
              <a:spAutoFit/>
            </a:bodyPr>
            <a:lstStyle/>
            <a:p>
              <a:r>
                <a:rPr lang="es-ES_tradnl" sz="3200" b="1" dirty="0">
                  <a:solidFill>
                    <a:srgbClr val="FF0000"/>
                  </a:solidFill>
                </a:rPr>
                <a:t>Hip</a:t>
              </a:r>
              <a:r>
                <a:rPr lang="es-ES" sz="3200" b="1" dirty="0" err="1">
                  <a:solidFill>
                    <a:srgbClr val="FF0000"/>
                  </a:solidFill>
                </a:rPr>
                <a:t>ótesis</a:t>
              </a:r>
              <a:endParaRPr lang="es-ES_tradnl" sz="3200" b="1" dirty="0">
                <a:solidFill>
                  <a:srgbClr val="FF0000"/>
                </a:solidFill>
              </a:endParaRPr>
            </a:p>
          </p:txBody>
        </p:sp>
        <p:pic>
          <p:nvPicPr>
            <p:cNvPr id="28" name="Imagen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7379" y="5578957"/>
              <a:ext cx="1740225" cy="804195"/>
            </a:xfrm>
            <a:prstGeom prst="rect">
              <a:avLst/>
            </a:prstGeom>
          </p:spPr>
        </p:pic>
      </p:grpSp>
      <p:grpSp>
        <p:nvGrpSpPr>
          <p:cNvPr id="29" name="Agrupar 28"/>
          <p:cNvGrpSpPr/>
          <p:nvPr/>
        </p:nvGrpSpPr>
        <p:grpSpPr>
          <a:xfrm>
            <a:off x="407368" y="4769562"/>
            <a:ext cx="3226508" cy="870400"/>
            <a:chOff x="407368" y="4769562"/>
            <a:chExt cx="3226508" cy="870400"/>
          </a:xfrm>
        </p:grpSpPr>
        <p:pic>
          <p:nvPicPr>
            <p:cNvPr id="30" name="Imagen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3476" y="4769562"/>
              <a:ext cx="870400" cy="870400"/>
            </a:xfrm>
            <a:prstGeom prst="rect">
              <a:avLst/>
            </a:prstGeom>
          </p:spPr>
        </p:pic>
        <p:sp>
          <p:nvSpPr>
            <p:cNvPr id="31" name="CuadroTexto 30"/>
            <p:cNvSpPr txBox="1"/>
            <p:nvPr/>
          </p:nvSpPr>
          <p:spPr>
            <a:xfrm>
              <a:off x="407368" y="4878644"/>
              <a:ext cx="1120820" cy="646331"/>
            </a:xfrm>
            <a:prstGeom prst="rect">
              <a:avLst/>
            </a:prstGeom>
            <a:noFill/>
          </p:spPr>
          <p:txBody>
            <a:bodyPr wrap="none" rtlCol="0">
              <a:spAutoFit/>
            </a:bodyPr>
            <a:lstStyle/>
            <a:p>
              <a:r>
                <a:rPr lang="es-ES_tradnl" sz="3600" b="1" dirty="0">
                  <a:solidFill>
                    <a:schemeClr val="accent4">
                      <a:lumMod val="60000"/>
                      <a:lumOff val="40000"/>
                    </a:schemeClr>
                  </a:solidFill>
                </a:rPr>
                <a:t>1918</a:t>
              </a:r>
              <a:endParaRPr lang="es-ES_tradnl" b="1" dirty="0">
                <a:solidFill>
                  <a:schemeClr val="accent4">
                    <a:lumMod val="60000"/>
                    <a:lumOff val="40000"/>
                  </a:schemeClr>
                </a:solidFill>
              </a:endParaRPr>
            </a:p>
          </p:txBody>
        </p:sp>
      </p:gr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2622EAEF-AFEE-F88D-6FC4-DC53CAE386B5}"/>
                  </a:ext>
                </a:extLst>
              </p:cNvPr>
              <p:cNvSpPr txBox="1"/>
              <p:nvPr/>
            </p:nvSpPr>
            <p:spPr>
              <a:xfrm>
                <a:off x="6839261" y="3520799"/>
                <a:ext cx="5214633"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sz="2400" i="1" smtClean="0">
                          <a:latin typeface="Cambria Math" panose="02040503050406030204" pitchFamily="18" charset="0"/>
                        </a:rPr>
                        <m:t>h</m:t>
                      </m:r>
                      <m:r>
                        <a:rPr lang="es-CL" sz="2400" i="1" smtClean="0">
                          <a:latin typeface="Cambria Math" panose="02040503050406030204" pitchFamily="18" charset="0"/>
                        </a:rPr>
                        <m:t>=6,63×</m:t>
                      </m:r>
                      <m:sSup>
                        <m:sSupPr>
                          <m:ctrlPr>
                            <a:rPr lang="es-CL" sz="2400" b="0" i="1" smtClean="0">
                              <a:latin typeface="Cambria Math" panose="02040503050406030204" pitchFamily="18" charset="0"/>
                            </a:rPr>
                          </m:ctrlPr>
                        </m:sSupPr>
                        <m:e>
                          <m:r>
                            <a:rPr lang="es-CL" sz="2400" b="0" i="1" smtClean="0">
                              <a:latin typeface="Cambria Math" panose="02040503050406030204" pitchFamily="18" charset="0"/>
                            </a:rPr>
                            <m:t>10</m:t>
                          </m:r>
                        </m:e>
                        <m:sup>
                          <m:r>
                            <a:rPr lang="es-CL" sz="2400" b="0" i="1" smtClean="0">
                              <a:latin typeface="Cambria Math" panose="02040503050406030204" pitchFamily="18" charset="0"/>
                            </a:rPr>
                            <m:t>−34</m:t>
                          </m:r>
                        </m:sup>
                      </m:sSup>
                      <m:r>
                        <a:rPr lang="es-CL" sz="2400" b="0" i="1" smtClean="0">
                          <a:latin typeface="Cambria Math" panose="02040503050406030204" pitchFamily="18" charset="0"/>
                        </a:rPr>
                        <m:t>𝐽𝑠</m:t>
                      </m:r>
                      <m:r>
                        <a:rPr lang="es-CL" sz="2400" b="0" i="1" smtClean="0">
                          <a:latin typeface="Cambria Math" panose="02040503050406030204" pitchFamily="18" charset="0"/>
                        </a:rPr>
                        <m:t>=4,14×</m:t>
                      </m:r>
                      <m:sSup>
                        <m:sSupPr>
                          <m:ctrlPr>
                            <a:rPr lang="es-CL" sz="2400" b="0" i="1" smtClean="0">
                              <a:latin typeface="Cambria Math" panose="02040503050406030204" pitchFamily="18" charset="0"/>
                            </a:rPr>
                          </m:ctrlPr>
                        </m:sSupPr>
                        <m:e>
                          <m:r>
                            <a:rPr lang="es-CL" sz="2400" b="0" i="1" smtClean="0">
                              <a:latin typeface="Cambria Math" panose="02040503050406030204" pitchFamily="18" charset="0"/>
                            </a:rPr>
                            <m:t>10</m:t>
                          </m:r>
                        </m:e>
                        <m:sup>
                          <m:r>
                            <a:rPr lang="es-CL" sz="2400" b="0" i="1" smtClean="0">
                              <a:latin typeface="Cambria Math" panose="02040503050406030204" pitchFamily="18" charset="0"/>
                            </a:rPr>
                            <m:t>−15</m:t>
                          </m:r>
                        </m:sup>
                      </m:sSup>
                      <m:r>
                        <a:rPr lang="es-CL" sz="2400" b="0" i="1" smtClean="0">
                          <a:latin typeface="Cambria Math" panose="02040503050406030204" pitchFamily="18" charset="0"/>
                        </a:rPr>
                        <m:t>𝑒𝑉𝑠</m:t>
                      </m:r>
                    </m:oMath>
                  </m:oMathPara>
                </a14:m>
                <a:endParaRPr lang="es-CL" sz="2400" dirty="0"/>
              </a:p>
            </p:txBody>
          </p:sp>
        </mc:Choice>
        <mc:Fallback xmlns="">
          <p:sp>
            <p:nvSpPr>
              <p:cNvPr id="8" name="CuadroTexto 7">
                <a:extLst>
                  <a:ext uri="{FF2B5EF4-FFF2-40B4-BE49-F238E27FC236}">
                    <a16:creationId xmlns:a16="http://schemas.microsoft.com/office/drawing/2014/main" id="{2622EAEF-AFEE-F88D-6FC4-DC53CAE386B5}"/>
                  </a:ext>
                </a:extLst>
              </p:cNvPr>
              <p:cNvSpPr txBox="1">
                <a:spLocks noRot="1" noChangeAspect="1" noMove="1" noResize="1" noEditPoints="1" noAdjustHandles="1" noChangeArrowheads="1" noChangeShapeType="1" noTextEdit="1"/>
              </p:cNvSpPr>
              <p:nvPr/>
            </p:nvSpPr>
            <p:spPr>
              <a:xfrm>
                <a:off x="6839261" y="3520799"/>
                <a:ext cx="5214633" cy="373500"/>
              </a:xfrm>
              <a:prstGeom prst="rect">
                <a:avLst/>
              </a:prstGeom>
              <a:blipFill>
                <a:blip r:embed="rId7"/>
                <a:stretch>
                  <a:fillRect l="-936" t="-1639" r="-819" b="-29508"/>
                </a:stretch>
              </a:blipFill>
            </p:spPr>
            <p:txBody>
              <a:bodyPr/>
              <a:lstStyle/>
              <a:p>
                <a:r>
                  <a:rPr lang="es-CL">
                    <a:noFill/>
                  </a:rPr>
                  <a:t> </a:t>
                </a:r>
              </a:p>
            </p:txBody>
          </p:sp>
        </mc:Fallback>
      </mc:AlternateContent>
      <p:grpSp>
        <p:nvGrpSpPr>
          <p:cNvPr id="9" name="Agrupar 17">
            <a:extLst>
              <a:ext uri="{FF2B5EF4-FFF2-40B4-BE49-F238E27FC236}">
                <a16:creationId xmlns:a16="http://schemas.microsoft.com/office/drawing/2014/main" id="{F6CBCBF8-84DE-41FF-4653-DE3CD91AB777}"/>
              </a:ext>
            </a:extLst>
          </p:cNvPr>
          <p:cNvGrpSpPr/>
          <p:nvPr/>
        </p:nvGrpSpPr>
        <p:grpSpPr>
          <a:xfrm>
            <a:off x="3998510" y="1594147"/>
            <a:ext cx="3714741" cy="1320735"/>
            <a:chOff x="428700" y="5010332"/>
            <a:chExt cx="5144206" cy="1828966"/>
          </a:xfrm>
        </p:grpSpPr>
        <p:pic>
          <p:nvPicPr>
            <p:cNvPr id="10" name="Imagen 9">
              <a:extLst>
                <a:ext uri="{FF2B5EF4-FFF2-40B4-BE49-F238E27FC236}">
                  <a16:creationId xmlns:a16="http://schemas.microsoft.com/office/drawing/2014/main" id="{10A2453B-9499-CC94-0582-1A283E32BA21}"/>
                </a:ext>
              </a:extLst>
            </p:cNvPr>
            <p:cNvPicPr>
              <a:picLocks noChangeAspect="1"/>
            </p:cNvPicPr>
            <p:nvPr/>
          </p:nvPicPr>
          <p:blipFill rotWithShape="1">
            <a:blip r:embed="rId8">
              <a:extLst>
                <a:ext uri="{28A0092B-C50C-407E-A947-70E740481C1C}">
                  <a14:useLocalDpi xmlns:a14="http://schemas.microsoft.com/office/drawing/2010/main" val="0"/>
                </a:ext>
              </a:extLst>
            </a:blip>
            <a:srcRect t="16398" b="23406"/>
            <a:stretch/>
          </p:blipFill>
          <p:spPr>
            <a:xfrm>
              <a:off x="754943" y="5010332"/>
              <a:ext cx="4817963" cy="1628910"/>
            </a:xfrm>
            <a:prstGeom prst="rect">
              <a:avLst/>
            </a:prstGeom>
          </p:spPr>
        </p:pic>
        <p:sp>
          <p:nvSpPr>
            <p:cNvPr id="11" name="CuadroTexto 10">
              <a:extLst>
                <a:ext uri="{FF2B5EF4-FFF2-40B4-BE49-F238E27FC236}">
                  <a16:creationId xmlns:a16="http://schemas.microsoft.com/office/drawing/2014/main" id="{8BC7D78B-6B6E-5E35-4DC6-FEB06C4F6C3B}"/>
                </a:ext>
              </a:extLst>
            </p:cNvPr>
            <p:cNvSpPr txBox="1"/>
            <p:nvPr/>
          </p:nvSpPr>
          <p:spPr>
            <a:xfrm>
              <a:off x="428700" y="6439188"/>
              <a:ext cx="1786066" cy="400110"/>
            </a:xfrm>
            <a:prstGeom prst="rect">
              <a:avLst/>
            </a:prstGeom>
            <a:noFill/>
          </p:spPr>
          <p:txBody>
            <a:bodyPr wrap="none" rtlCol="0">
              <a:spAutoFit/>
            </a:bodyPr>
            <a:lstStyle/>
            <a:p>
              <a:r>
                <a:rPr lang="es-ES" sz="2000" dirty="0"/>
                <a:t>Partícula: fotón</a:t>
              </a:r>
              <a:endParaRPr lang="es-ES_tradnl" sz="2000" dirty="0"/>
            </a:p>
          </p:txBody>
        </p:sp>
      </p:grpSp>
    </p:spTree>
    <p:extLst>
      <p:ext uri="{BB962C8B-B14F-4D97-AF65-F5344CB8AC3E}">
        <p14:creationId xmlns:p14="http://schemas.microsoft.com/office/powerpoint/2010/main" val="151098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dissolv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Efecto </a:t>
            </a:r>
            <a:r>
              <a:rPr lang="es-ES_tradnl" b="1" dirty="0" err="1"/>
              <a:t>Compton</a:t>
            </a:r>
            <a:endParaRPr lang="es-ES_tradnl" b="1"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031" y="1398119"/>
            <a:ext cx="3751279" cy="2213255"/>
          </a:xfrm>
          <a:prstGeom prst="rect">
            <a:avLst/>
          </a:prstGeom>
        </p:spPr>
      </p:pic>
      <mc:AlternateContent xmlns:mc="http://schemas.openxmlformats.org/markup-compatibility/2006" xmlns:a14="http://schemas.microsoft.com/office/drawing/2010/main">
        <mc:Choice Requires="a14">
          <p:sp>
            <p:nvSpPr>
              <p:cNvPr id="3" name="CuadroTexto 2"/>
              <p:cNvSpPr txBox="1"/>
              <p:nvPr/>
            </p:nvSpPr>
            <p:spPr>
              <a:xfrm>
                <a:off x="464899" y="4653136"/>
                <a:ext cx="4226285" cy="9351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ES" sz="3200" b="0" i="1" smtClean="0">
                              <a:latin typeface="Cambria Math" panose="02040503050406030204" pitchFamily="18" charset="0"/>
                            </a:rPr>
                          </m:ctrlPr>
                        </m:sSupPr>
                        <m:e>
                          <m:r>
                            <a:rPr lang="es-ES" sz="3200" b="0" i="1" smtClean="0">
                              <a:latin typeface="Cambria Math" charset="0"/>
                            </a:rPr>
                            <m:t>𝜆</m:t>
                          </m:r>
                        </m:e>
                        <m:sup>
                          <m:r>
                            <a:rPr lang="es-ES" sz="3200" b="0" i="1" smtClean="0">
                              <a:latin typeface="Cambria Math" charset="0"/>
                            </a:rPr>
                            <m:t>′</m:t>
                          </m:r>
                        </m:sup>
                      </m:sSup>
                      <m:r>
                        <a:rPr lang="es-ES" sz="3200" b="0" i="1" smtClean="0">
                          <a:latin typeface="Cambria Math" charset="0"/>
                        </a:rPr>
                        <m:t>−</m:t>
                      </m:r>
                      <m:r>
                        <a:rPr lang="es-ES" sz="3200" b="0" i="1" smtClean="0">
                          <a:latin typeface="Cambria Math" charset="0"/>
                        </a:rPr>
                        <m:t>𝜆</m:t>
                      </m:r>
                      <m:r>
                        <a:rPr lang="es-ES" sz="3200" b="0" i="1" smtClean="0">
                          <a:latin typeface="Cambria Math" charset="0"/>
                        </a:rPr>
                        <m:t>=</m:t>
                      </m:r>
                      <m:f>
                        <m:fPr>
                          <m:ctrlPr>
                            <a:rPr lang="es-ES" sz="3200" b="0" i="1" smtClean="0">
                              <a:latin typeface="Cambria Math" panose="02040503050406030204" pitchFamily="18" charset="0"/>
                            </a:rPr>
                          </m:ctrlPr>
                        </m:fPr>
                        <m:num>
                          <m:r>
                            <a:rPr lang="es-ES" sz="3200" b="0" i="1" smtClean="0">
                              <a:latin typeface="Cambria Math" charset="0"/>
                            </a:rPr>
                            <m:t>h</m:t>
                          </m:r>
                        </m:num>
                        <m:den>
                          <m:r>
                            <a:rPr lang="es-ES" sz="3200" b="0" i="1" smtClean="0">
                              <a:latin typeface="Cambria Math" charset="0"/>
                            </a:rPr>
                            <m:t>𝑚𝑐</m:t>
                          </m:r>
                        </m:den>
                      </m:f>
                      <m:d>
                        <m:dPr>
                          <m:ctrlPr>
                            <a:rPr lang="es-ES" sz="3200" b="0" i="1" smtClean="0">
                              <a:latin typeface="Cambria Math" panose="02040503050406030204" pitchFamily="18" charset="0"/>
                            </a:rPr>
                          </m:ctrlPr>
                        </m:dPr>
                        <m:e>
                          <m:r>
                            <a:rPr lang="es-ES" sz="3200" b="0" i="1" smtClean="0">
                              <a:latin typeface="Cambria Math" charset="0"/>
                            </a:rPr>
                            <m:t>1−</m:t>
                          </m:r>
                          <m:func>
                            <m:funcPr>
                              <m:ctrlPr>
                                <a:rPr lang="es-ES" sz="3200" b="0" i="1" smtClean="0">
                                  <a:latin typeface="Cambria Math" panose="02040503050406030204" pitchFamily="18" charset="0"/>
                                </a:rPr>
                              </m:ctrlPr>
                            </m:funcPr>
                            <m:fName>
                              <m:r>
                                <m:rPr>
                                  <m:sty m:val="p"/>
                                </m:rPr>
                                <a:rPr lang="es-ES" sz="3200" b="0" i="0" smtClean="0">
                                  <a:latin typeface="Cambria Math" charset="0"/>
                                </a:rPr>
                                <m:t>cos</m:t>
                              </m:r>
                            </m:fName>
                            <m:e>
                              <m:r>
                                <a:rPr lang="es-ES" sz="3200" b="0" i="1" smtClean="0">
                                  <a:latin typeface="Cambria Math" charset="0"/>
                                </a:rPr>
                                <m:t>𝜃</m:t>
                              </m:r>
                            </m:e>
                          </m:func>
                        </m:e>
                      </m:d>
                    </m:oMath>
                  </m:oMathPara>
                </a14:m>
                <a:endParaRPr lang="es-ES_tradnl" sz="3200" dirty="0"/>
              </a:p>
            </p:txBody>
          </p:sp>
        </mc:Choice>
        <mc:Fallback xmlns="">
          <p:sp>
            <p:nvSpPr>
              <p:cNvPr id="3" name="CuadroTexto 2"/>
              <p:cNvSpPr txBox="1">
                <a:spLocks noRot="1" noChangeAspect="1" noMove="1" noResize="1" noEditPoints="1" noAdjustHandles="1" noChangeArrowheads="1" noChangeShapeType="1" noTextEdit="1"/>
              </p:cNvSpPr>
              <p:nvPr/>
            </p:nvSpPr>
            <p:spPr>
              <a:xfrm>
                <a:off x="464899" y="4653136"/>
                <a:ext cx="4226285" cy="935192"/>
              </a:xfrm>
              <a:prstGeom prst="rect">
                <a:avLst/>
              </a:prstGeom>
              <a:blipFill>
                <a:blip r:embed="rId3"/>
                <a:stretch>
                  <a:fillRect/>
                </a:stretch>
              </a:blipFill>
            </p:spPr>
            <p:txBody>
              <a:bodyPr/>
              <a:lstStyle/>
              <a:p>
                <a:r>
                  <a:rPr lang="es-CL">
                    <a:noFill/>
                  </a:rPr>
                  <a:t> </a:t>
                </a:r>
              </a:p>
            </p:txBody>
          </p:sp>
        </mc:Fallback>
      </mc:AlternateContent>
      <p:pic>
        <p:nvPicPr>
          <p:cNvPr id="12" name="Imagen 11">
            <a:extLst>
              <a:ext uri="{FF2B5EF4-FFF2-40B4-BE49-F238E27FC236}">
                <a16:creationId xmlns:a16="http://schemas.microsoft.com/office/drawing/2014/main" id="{284FA59E-D776-4208-818B-BB7FA2B7FBF0}"/>
              </a:ext>
            </a:extLst>
          </p:cNvPr>
          <p:cNvPicPr>
            <a:picLocks noChangeAspect="1"/>
          </p:cNvPicPr>
          <p:nvPr/>
        </p:nvPicPr>
        <p:blipFill>
          <a:blip r:embed="rId4"/>
          <a:stretch>
            <a:fillRect/>
          </a:stretch>
        </p:blipFill>
        <p:spPr>
          <a:xfrm>
            <a:off x="5904249" y="873901"/>
            <a:ext cx="6039160" cy="5988358"/>
          </a:xfrm>
          <a:prstGeom prst="rect">
            <a:avLst/>
          </a:prstGeom>
        </p:spPr>
      </p:pic>
    </p:spTree>
    <p:extLst>
      <p:ext uri="{BB962C8B-B14F-4D97-AF65-F5344CB8AC3E}">
        <p14:creationId xmlns:p14="http://schemas.microsoft.com/office/powerpoint/2010/main" val="157049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Efecto </a:t>
            </a:r>
            <a:r>
              <a:rPr lang="es-ES_tradnl" b="1" dirty="0" err="1"/>
              <a:t>Compton</a:t>
            </a:r>
            <a:endParaRPr lang="es-ES_tradnl" b="1"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031" y="1398119"/>
            <a:ext cx="3751279" cy="2213255"/>
          </a:xfrm>
          <a:prstGeom prst="rect">
            <a:avLst/>
          </a:prstGeom>
        </p:spPr>
      </p:pic>
      <mc:AlternateContent xmlns:mc="http://schemas.openxmlformats.org/markup-compatibility/2006" xmlns:a14="http://schemas.microsoft.com/office/drawing/2010/main">
        <mc:Choice Requires="a14">
          <p:sp>
            <p:nvSpPr>
              <p:cNvPr id="3" name="CuadroTexto 2"/>
              <p:cNvSpPr txBox="1"/>
              <p:nvPr/>
            </p:nvSpPr>
            <p:spPr>
              <a:xfrm>
                <a:off x="464899" y="4653136"/>
                <a:ext cx="4226285" cy="9351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ES" sz="3200" b="0" i="1" smtClean="0">
                              <a:latin typeface="Cambria Math" panose="02040503050406030204" pitchFamily="18" charset="0"/>
                            </a:rPr>
                          </m:ctrlPr>
                        </m:sSupPr>
                        <m:e>
                          <m:r>
                            <a:rPr lang="es-ES" sz="3200" b="0" i="1" smtClean="0">
                              <a:latin typeface="Cambria Math" charset="0"/>
                            </a:rPr>
                            <m:t>𝜆</m:t>
                          </m:r>
                        </m:e>
                        <m:sup>
                          <m:r>
                            <a:rPr lang="es-ES" sz="3200" b="0" i="1" smtClean="0">
                              <a:latin typeface="Cambria Math" charset="0"/>
                            </a:rPr>
                            <m:t>′</m:t>
                          </m:r>
                        </m:sup>
                      </m:sSup>
                      <m:r>
                        <a:rPr lang="es-ES" sz="3200" b="0" i="1" smtClean="0">
                          <a:latin typeface="Cambria Math" charset="0"/>
                        </a:rPr>
                        <m:t>−</m:t>
                      </m:r>
                      <m:r>
                        <a:rPr lang="es-ES" sz="3200" b="0" i="1" smtClean="0">
                          <a:latin typeface="Cambria Math" charset="0"/>
                        </a:rPr>
                        <m:t>𝜆</m:t>
                      </m:r>
                      <m:r>
                        <a:rPr lang="es-ES" sz="3200" b="0" i="1" smtClean="0">
                          <a:latin typeface="Cambria Math" charset="0"/>
                        </a:rPr>
                        <m:t>=</m:t>
                      </m:r>
                      <m:f>
                        <m:fPr>
                          <m:ctrlPr>
                            <a:rPr lang="es-ES" sz="3200" b="0" i="1" smtClean="0">
                              <a:latin typeface="Cambria Math" panose="02040503050406030204" pitchFamily="18" charset="0"/>
                            </a:rPr>
                          </m:ctrlPr>
                        </m:fPr>
                        <m:num>
                          <m:r>
                            <a:rPr lang="es-ES" sz="3200" b="0" i="1" smtClean="0">
                              <a:latin typeface="Cambria Math" charset="0"/>
                            </a:rPr>
                            <m:t>h</m:t>
                          </m:r>
                        </m:num>
                        <m:den>
                          <m:r>
                            <a:rPr lang="es-ES" sz="3200" b="0" i="1" smtClean="0">
                              <a:latin typeface="Cambria Math" charset="0"/>
                            </a:rPr>
                            <m:t>𝑚𝑐</m:t>
                          </m:r>
                        </m:den>
                      </m:f>
                      <m:d>
                        <m:dPr>
                          <m:ctrlPr>
                            <a:rPr lang="es-ES" sz="3200" b="0" i="1" smtClean="0">
                              <a:latin typeface="Cambria Math" panose="02040503050406030204" pitchFamily="18" charset="0"/>
                            </a:rPr>
                          </m:ctrlPr>
                        </m:dPr>
                        <m:e>
                          <m:r>
                            <a:rPr lang="es-ES" sz="3200" b="0" i="1" smtClean="0">
                              <a:latin typeface="Cambria Math" charset="0"/>
                            </a:rPr>
                            <m:t>1−</m:t>
                          </m:r>
                          <m:func>
                            <m:funcPr>
                              <m:ctrlPr>
                                <a:rPr lang="es-ES" sz="3200" b="0" i="1" smtClean="0">
                                  <a:latin typeface="Cambria Math" panose="02040503050406030204" pitchFamily="18" charset="0"/>
                                </a:rPr>
                              </m:ctrlPr>
                            </m:funcPr>
                            <m:fName>
                              <m:r>
                                <m:rPr>
                                  <m:sty m:val="p"/>
                                </m:rPr>
                                <a:rPr lang="es-ES" sz="3200" b="0" i="0" smtClean="0">
                                  <a:latin typeface="Cambria Math" charset="0"/>
                                </a:rPr>
                                <m:t>cos</m:t>
                              </m:r>
                            </m:fName>
                            <m:e>
                              <m:r>
                                <a:rPr lang="es-ES" sz="3200" b="0" i="1" smtClean="0">
                                  <a:latin typeface="Cambria Math" charset="0"/>
                                </a:rPr>
                                <m:t>𝜃</m:t>
                              </m:r>
                            </m:e>
                          </m:func>
                        </m:e>
                      </m:d>
                    </m:oMath>
                  </m:oMathPara>
                </a14:m>
                <a:endParaRPr lang="es-ES_tradnl" sz="3200" dirty="0"/>
              </a:p>
            </p:txBody>
          </p:sp>
        </mc:Choice>
        <mc:Fallback xmlns="">
          <p:sp>
            <p:nvSpPr>
              <p:cNvPr id="3" name="CuadroTexto 2"/>
              <p:cNvSpPr txBox="1">
                <a:spLocks noRot="1" noChangeAspect="1" noMove="1" noResize="1" noEditPoints="1" noAdjustHandles="1" noChangeArrowheads="1" noChangeShapeType="1" noTextEdit="1"/>
              </p:cNvSpPr>
              <p:nvPr/>
            </p:nvSpPr>
            <p:spPr>
              <a:xfrm>
                <a:off x="464899" y="4653136"/>
                <a:ext cx="4226285" cy="935192"/>
              </a:xfrm>
              <a:prstGeom prst="rect">
                <a:avLst/>
              </a:prstGeom>
              <a:blipFill>
                <a:blip r:embed="rId3"/>
                <a:stretch>
                  <a:fillRect/>
                </a:stretch>
              </a:blipFill>
            </p:spPr>
            <p:txBody>
              <a:bodyPr/>
              <a:lstStyle/>
              <a:p>
                <a:r>
                  <a:rPr lang="es-CL">
                    <a:noFill/>
                  </a:rPr>
                  <a:t> </a:t>
                </a:r>
              </a:p>
            </p:txBody>
          </p:sp>
        </mc:Fallback>
      </mc:AlternateContent>
      <p:pic>
        <p:nvPicPr>
          <p:cNvPr id="5" name="Imagen 4">
            <a:extLst>
              <a:ext uri="{FF2B5EF4-FFF2-40B4-BE49-F238E27FC236}">
                <a16:creationId xmlns:a16="http://schemas.microsoft.com/office/drawing/2014/main" id="{3B071141-1B83-44F8-A7B8-9FD09166B7AB}"/>
              </a:ext>
            </a:extLst>
          </p:cNvPr>
          <p:cNvPicPr>
            <a:picLocks noChangeAspect="1"/>
          </p:cNvPicPr>
          <p:nvPr/>
        </p:nvPicPr>
        <p:blipFill>
          <a:blip r:embed="rId4"/>
          <a:stretch>
            <a:fillRect/>
          </a:stretch>
        </p:blipFill>
        <p:spPr>
          <a:xfrm>
            <a:off x="6033070" y="685214"/>
            <a:ext cx="6032810" cy="6013759"/>
          </a:xfrm>
          <a:prstGeom prst="rect">
            <a:avLst/>
          </a:prstGeom>
        </p:spPr>
      </p:pic>
    </p:spTree>
    <p:extLst>
      <p:ext uri="{BB962C8B-B14F-4D97-AF65-F5344CB8AC3E}">
        <p14:creationId xmlns:p14="http://schemas.microsoft.com/office/powerpoint/2010/main" val="4155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Efecto </a:t>
            </a:r>
            <a:r>
              <a:rPr lang="es-ES_tradnl" b="1" dirty="0" err="1"/>
              <a:t>Compton</a:t>
            </a:r>
            <a:endParaRPr lang="es-ES_tradnl" b="1"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031" y="1398119"/>
            <a:ext cx="3751279" cy="2213255"/>
          </a:xfrm>
          <a:prstGeom prst="rect">
            <a:avLst/>
          </a:prstGeom>
        </p:spPr>
      </p:pic>
      <mc:AlternateContent xmlns:mc="http://schemas.openxmlformats.org/markup-compatibility/2006" xmlns:a14="http://schemas.microsoft.com/office/drawing/2010/main">
        <mc:Choice Requires="a14">
          <p:sp>
            <p:nvSpPr>
              <p:cNvPr id="3" name="CuadroTexto 2"/>
              <p:cNvSpPr txBox="1"/>
              <p:nvPr/>
            </p:nvSpPr>
            <p:spPr>
              <a:xfrm>
                <a:off x="464899" y="4653136"/>
                <a:ext cx="4226285" cy="9351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ES" sz="3200" b="0" i="1" smtClean="0">
                              <a:latin typeface="Cambria Math" panose="02040503050406030204" pitchFamily="18" charset="0"/>
                            </a:rPr>
                          </m:ctrlPr>
                        </m:sSupPr>
                        <m:e>
                          <m:r>
                            <a:rPr lang="es-ES" sz="3200" b="0" i="1" smtClean="0">
                              <a:latin typeface="Cambria Math" charset="0"/>
                            </a:rPr>
                            <m:t>𝜆</m:t>
                          </m:r>
                        </m:e>
                        <m:sup>
                          <m:r>
                            <a:rPr lang="es-ES" sz="3200" b="0" i="1" smtClean="0">
                              <a:latin typeface="Cambria Math" charset="0"/>
                            </a:rPr>
                            <m:t>′</m:t>
                          </m:r>
                        </m:sup>
                      </m:sSup>
                      <m:r>
                        <a:rPr lang="es-ES" sz="3200" b="0" i="1" smtClean="0">
                          <a:latin typeface="Cambria Math" charset="0"/>
                        </a:rPr>
                        <m:t>−</m:t>
                      </m:r>
                      <m:r>
                        <a:rPr lang="es-ES" sz="3200" b="0" i="1" smtClean="0">
                          <a:latin typeface="Cambria Math" charset="0"/>
                        </a:rPr>
                        <m:t>𝜆</m:t>
                      </m:r>
                      <m:r>
                        <a:rPr lang="es-ES" sz="3200" b="0" i="1" smtClean="0">
                          <a:latin typeface="Cambria Math" charset="0"/>
                        </a:rPr>
                        <m:t>=</m:t>
                      </m:r>
                      <m:f>
                        <m:fPr>
                          <m:ctrlPr>
                            <a:rPr lang="es-ES" sz="3200" b="0" i="1" smtClean="0">
                              <a:latin typeface="Cambria Math" panose="02040503050406030204" pitchFamily="18" charset="0"/>
                            </a:rPr>
                          </m:ctrlPr>
                        </m:fPr>
                        <m:num>
                          <m:r>
                            <a:rPr lang="es-ES" sz="3200" b="0" i="1" smtClean="0">
                              <a:latin typeface="Cambria Math" charset="0"/>
                            </a:rPr>
                            <m:t>h</m:t>
                          </m:r>
                        </m:num>
                        <m:den>
                          <m:r>
                            <a:rPr lang="es-ES" sz="3200" b="0" i="1" smtClean="0">
                              <a:latin typeface="Cambria Math" charset="0"/>
                            </a:rPr>
                            <m:t>𝑚𝑐</m:t>
                          </m:r>
                        </m:den>
                      </m:f>
                      <m:d>
                        <m:dPr>
                          <m:ctrlPr>
                            <a:rPr lang="es-ES" sz="3200" b="0" i="1" smtClean="0">
                              <a:latin typeface="Cambria Math" panose="02040503050406030204" pitchFamily="18" charset="0"/>
                            </a:rPr>
                          </m:ctrlPr>
                        </m:dPr>
                        <m:e>
                          <m:r>
                            <a:rPr lang="es-ES" sz="3200" b="0" i="1" smtClean="0">
                              <a:latin typeface="Cambria Math" charset="0"/>
                            </a:rPr>
                            <m:t>1−</m:t>
                          </m:r>
                          <m:func>
                            <m:funcPr>
                              <m:ctrlPr>
                                <a:rPr lang="es-ES" sz="3200" b="0" i="1" smtClean="0">
                                  <a:latin typeface="Cambria Math" panose="02040503050406030204" pitchFamily="18" charset="0"/>
                                </a:rPr>
                              </m:ctrlPr>
                            </m:funcPr>
                            <m:fName>
                              <m:r>
                                <m:rPr>
                                  <m:sty m:val="p"/>
                                </m:rPr>
                                <a:rPr lang="es-ES" sz="3200" b="0" i="0" smtClean="0">
                                  <a:latin typeface="Cambria Math" charset="0"/>
                                </a:rPr>
                                <m:t>cos</m:t>
                              </m:r>
                            </m:fName>
                            <m:e>
                              <m:r>
                                <a:rPr lang="es-ES" sz="3200" b="0" i="1" smtClean="0">
                                  <a:latin typeface="Cambria Math" charset="0"/>
                                </a:rPr>
                                <m:t>𝜃</m:t>
                              </m:r>
                            </m:e>
                          </m:func>
                        </m:e>
                      </m:d>
                    </m:oMath>
                  </m:oMathPara>
                </a14:m>
                <a:endParaRPr lang="es-ES_tradnl" sz="3200" dirty="0"/>
              </a:p>
            </p:txBody>
          </p:sp>
        </mc:Choice>
        <mc:Fallback xmlns="">
          <p:sp>
            <p:nvSpPr>
              <p:cNvPr id="3" name="CuadroTexto 2"/>
              <p:cNvSpPr txBox="1">
                <a:spLocks noRot="1" noChangeAspect="1" noMove="1" noResize="1" noEditPoints="1" noAdjustHandles="1" noChangeArrowheads="1" noChangeShapeType="1" noTextEdit="1"/>
              </p:cNvSpPr>
              <p:nvPr/>
            </p:nvSpPr>
            <p:spPr>
              <a:xfrm>
                <a:off x="464899" y="4653136"/>
                <a:ext cx="4226285" cy="935192"/>
              </a:xfrm>
              <a:prstGeom prst="rect">
                <a:avLst/>
              </a:prstGeom>
              <a:blipFill>
                <a:blip r:embed="rId3"/>
                <a:stretch>
                  <a:fillRect/>
                </a:stretch>
              </a:blipFill>
            </p:spPr>
            <p:txBody>
              <a:bodyPr/>
              <a:lstStyle/>
              <a:p>
                <a:r>
                  <a:rPr lang="es-CL">
                    <a:noFill/>
                  </a:rPr>
                  <a:t> </a:t>
                </a:r>
              </a:p>
            </p:txBody>
          </p:sp>
        </mc:Fallback>
      </mc:AlternateContent>
      <p:pic>
        <p:nvPicPr>
          <p:cNvPr id="6" name="Imagen 5">
            <a:extLst>
              <a:ext uri="{FF2B5EF4-FFF2-40B4-BE49-F238E27FC236}">
                <a16:creationId xmlns:a16="http://schemas.microsoft.com/office/drawing/2014/main" id="{7050A6EF-E3ED-4619-BD1B-D109E509668D}"/>
              </a:ext>
            </a:extLst>
          </p:cNvPr>
          <p:cNvPicPr>
            <a:picLocks noChangeAspect="1"/>
          </p:cNvPicPr>
          <p:nvPr/>
        </p:nvPicPr>
        <p:blipFill>
          <a:blip r:embed="rId4"/>
          <a:stretch>
            <a:fillRect/>
          </a:stretch>
        </p:blipFill>
        <p:spPr>
          <a:xfrm>
            <a:off x="6046204" y="685214"/>
            <a:ext cx="6026460" cy="6013759"/>
          </a:xfrm>
          <a:prstGeom prst="rect">
            <a:avLst/>
          </a:prstGeom>
        </p:spPr>
      </p:pic>
    </p:spTree>
    <p:extLst>
      <p:ext uri="{BB962C8B-B14F-4D97-AF65-F5344CB8AC3E}">
        <p14:creationId xmlns:p14="http://schemas.microsoft.com/office/powerpoint/2010/main" val="195107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Efecto </a:t>
            </a:r>
            <a:r>
              <a:rPr lang="es-ES_tradnl" b="1" dirty="0" err="1"/>
              <a:t>Compton</a:t>
            </a:r>
            <a:endParaRPr lang="es-ES_tradnl" b="1"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031" y="1398119"/>
            <a:ext cx="3751279" cy="2213255"/>
          </a:xfrm>
          <a:prstGeom prst="rect">
            <a:avLst/>
          </a:prstGeom>
        </p:spPr>
      </p:pic>
      <mc:AlternateContent xmlns:mc="http://schemas.openxmlformats.org/markup-compatibility/2006" xmlns:a14="http://schemas.microsoft.com/office/drawing/2010/main">
        <mc:Choice Requires="a14">
          <p:sp>
            <p:nvSpPr>
              <p:cNvPr id="3" name="CuadroTexto 2"/>
              <p:cNvSpPr txBox="1"/>
              <p:nvPr/>
            </p:nvSpPr>
            <p:spPr>
              <a:xfrm>
                <a:off x="464899" y="4653136"/>
                <a:ext cx="4226285" cy="9351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ES" sz="3200" b="0" i="1" smtClean="0">
                              <a:latin typeface="Cambria Math" panose="02040503050406030204" pitchFamily="18" charset="0"/>
                            </a:rPr>
                          </m:ctrlPr>
                        </m:sSupPr>
                        <m:e>
                          <m:r>
                            <a:rPr lang="es-ES" sz="3200" b="0" i="1" smtClean="0">
                              <a:latin typeface="Cambria Math" charset="0"/>
                            </a:rPr>
                            <m:t>𝜆</m:t>
                          </m:r>
                        </m:e>
                        <m:sup>
                          <m:r>
                            <a:rPr lang="es-ES" sz="3200" b="0" i="1" smtClean="0">
                              <a:latin typeface="Cambria Math" charset="0"/>
                            </a:rPr>
                            <m:t>′</m:t>
                          </m:r>
                        </m:sup>
                      </m:sSup>
                      <m:r>
                        <a:rPr lang="es-ES" sz="3200" b="0" i="1" smtClean="0">
                          <a:latin typeface="Cambria Math" charset="0"/>
                        </a:rPr>
                        <m:t>−</m:t>
                      </m:r>
                      <m:r>
                        <a:rPr lang="es-ES" sz="3200" b="0" i="1" smtClean="0">
                          <a:latin typeface="Cambria Math" charset="0"/>
                        </a:rPr>
                        <m:t>𝜆</m:t>
                      </m:r>
                      <m:r>
                        <a:rPr lang="es-ES" sz="3200" b="0" i="1" smtClean="0">
                          <a:latin typeface="Cambria Math" charset="0"/>
                        </a:rPr>
                        <m:t>=</m:t>
                      </m:r>
                      <m:f>
                        <m:fPr>
                          <m:ctrlPr>
                            <a:rPr lang="es-ES" sz="3200" b="0" i="1" smtClean="0">
                              <a:latin typeface="Cambria Math" panose="02040503050406030204" pitchFamily="18" charset="0"/>
                            </a:rPr>
                          </m:ctrlPr>
                        </m:fPr>
                        <m:num>
                          <m:r>
                            <a:rPr lang="es-ES" sz="3200" b="0" i="1" smtClean="0">
                              <a:latin typeface="Cambria Math" charset="0"/>
                            </a:rPr>
                            <m:t>h</m:t>
                          </m:r>
                        </m:num>
                        <m:den>
                          <m:r>
                            <a:rPr lang="es-ES" sz="3200" b="0" i="1" smtClean="0">
                              <a:latin typeface="Cambria Math" charset="0"/>
                            </a:rPr>
                            <m:t>𝑚𝑐</m:t>
                          </m:r>
                        </m:den>
                      </m:f>
                      <m:d>
                        <m:dPr>
                          <m:ctrlPr>
                            <a:rPr lang="es-ES" sz="3200" b="0" i="1" smtClean="0">
                              <a:latin typeface="Cambria Math" panose="02040503050406030204" pitchFamily="18" charset="0"/>
                            </a:rPr>
                          </m:ctrlPr>
                        </m:dPr>
                        <m:e>
                          <m:r>
                            <a:rPr lang="es-ES" sz="3200" b="0" i="1" smtClean="0">
                              <a:latin typeface="Cambria Math" charset="0"/>
                            </a:rPr>
                            <m:t>1−</m:t>
                          </m:r>
                          <m:func>
                            <m:funcPr>
                              <m:ctrlPr>
                                <a:rPr lang="es-ES" sz="3200" b="0" i="1" smtClean="0">
                                  <a:latin typeface="Cambria Math" panose="02040503050406030204" pitchFamily="18" charset="0"/>
                                </a:rPr>
                              </m:ctrlPr>
                            </m:funcPr>
                            <m:fName>
                              <m:r>
                                <m:rPr>
                                  <m:sty m:val="p"/>
                                </m:rPr>
                                <a:rPr lang="es-ES" sz="3200" b="0" i="0" smtClean="0">
                                  <a:latin typeface="Cambria Math" charset="0"/>
                                </a:rPr>
                                <m:t>cos</m:t>
                              </m:r>
                            </m:fName>
                            <m:e>
                              <m:r>
                                <a:rPr lang="es-ES" sz="3200" b="0" i="1" smtClean="0">
                                  <a:latin typeface="Cambria Math" charset="0"/>
                                </a:rPr>
                                <m:t>𝜃</m:t>
                              </m:r>
                            </m:e>
                          </m:func>
                        </m:e>
                      </m:d>
                    </m:oMath>
                  </m:oMathPara>
                </a14:m>
                <a:endParaRPr lang="es-ES_tradnl" sz="3200" dirty="0"/>
              </a:p>
            </p:txBody>
          </p:sp>
        </mc:Choice>
        <mc:Fallback xmlns="">
          <p:sp>
            <p:nvSpPr>
              <p:cNvPr id="3" name="CuadroTexto 2"/>
              <p:cNvSpPr txBox="1">
                <a:spLocks noRot="1" noChangeAspect="1" noMove="1" noResize="1" noEditPoints="1" noAdjustHandles="1" noChangeArrowheads="1" noChangeShapeType="1" noTextEdit="1"/>
              </p:cNvSpPr>
              <p:nvPr/>
            </p:nvSpPr>
            <p:spPr>
              <a:xfrm>
                <a:off x="464899" y="4653136"/>
                <a:ext cx="4226285" cy="935192"/>
              </a:xfrm>
              <a:prstGeom prst="rect">
                <a:avLst/>
              </a:prstGeom>
              <a:blipFill>
                <a:blip r:embed="rId3"/>
                <a:stretch>
                  <a:fillRect/>
                </a:stretch>
              </a:blipFill>
            </p:spPr>
            <p:txBody>
              <a:bodyPr/>
              <a:lstStyle/>
              <a:p>
                <a:r>
                  <a:rPr lang="es-CL">
                    <a:noFill/>
                  </a:rPr>
                  <a:t> </a:t>
                </a:r>
              </a:p>
            </p:txBody>
          </p:sp>
        </mc:Fallback>
      </mc:AlternateContent>
      <p:pic>
        <p:nvPicPr>
          <p:cNvPr id="6" name="Imagen 5">
            <a:extLst>
              <a:ext uri="{FF2B5EF4-FFF2-40B4-BE49-F238E27FC236}">
                <a16:creationId xmlns:a16="http://schemas.microsoft.com/office/drawing/2014/main" id="{6EF4A24E-0EF3-4362-BD4F-8BB386BE9E54}"/>
              </a:ext>
            </a:extLst>
          </p:cNvPr>
          <p:cNvPicPr>
            <a:picLocks noChangeAspect="1"/>
          </p:cNvPicPr>
          <p:nvPr/>
        </p:nvPicPr>
        <p:blipFill>
          <a:blip r:embed="rId4"/>
          <a:stretch>
            <a:fillRect/>
          </a:stretch>
        </p:blipFill>
        <p:spPr>
          <a:xfrm>
            <a:off x="6023992" y="704265"/>
            <a:ext cx="6039160" cy="5994708"/>
          </a:xfrm>
          <a:prstGeom prst="rect">
            <a:avLst/>
          </a:prstGeom>
        </p:spPr>
      </p:pic>
    </p:spTree>
    <p:extLst>
      <p:ext uri="{BB962C8B-B14F-4D97-AF65-F5344CB8AC3E}">
        <p14:creationId xmlns:p14="http://schemas.microsoft.com/office/powerpoint/2010/main" val="83097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Efecto </a:t>
            </a:r>
            <a:r>
              <a:rPr lang="es-ES_tradnl" b="1" dirty="0" err="1"/>
              <a:t>Compton</a:t>
            </a:r>
            <a:endParaRPr lang="es-ES_tradnl" b="1"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031" y="1398119"/>
            <a:ext cx="3751279" cy="2213255"/>
          </a:xfrm>
          <a:prstGeom prst="rect">
            <a:avLst/>
          </a:prstGeom>
        </p:spPr>
      </p:pic>
      <mc:AlternateContent xmlns:mc="http://schemas.openxmlformats.org/markup-compatibility/2006" xmlns:a14="http://schemas.microsoft.com/office/drawing/2010/main">
        <mc:Choice Requires="a14">
          <p:sp>
            <p:nvSpPr>
              <p:cNvPr id="3" name="CuadroTexto 2"/>
              <p:cNvSpPr txBox="1"/>
              <p:nvPr/>
            </p:nvSpPr>
            <p:spPr>
              <a:xfrm>
                <a:off x="464899" y="4653136"/>
                <a:ext cx="4226285" cy="9351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ES" sz="3200" b="0" i="1" smtClean="0">
                              <a:latin typeface="Cambria Math" panose="02040503050406030204" pitchFamily="18" charset="0"/>
                            </a:rPr>
                          </m:ctrlPr>
                        </m:sSupPr>
                        <m:e>
                          <m:r>
                            <a:rPr lang="es-ES" sz="3200" b="0" i="1" smtClean="0">
                              <a:latin typeface="Cambria Math" charset="0"/>
                            </a:rPr>
                            <m:t>𝜆</m:t>
                          </m:r>
                        </m:e>
                        <m:sup>
                          <m:r>
                            <a:rPr lang="es-ES" sz="3200" b="0" i="1" smtClean="0">
                              <a:latin typeface="Cambria Math" charset="0"/>
                            </a:rPr>
                            <m:t>′</m:t>
                          </m:r>
                        </m:sup>
                      </m:sSup>
                      <m:r>
                        <a:rPr lang="es-ES" sz="3200" b="0" i="1" smtClean="0">
                          <a:latin typeface="Cambria Math" charset="0"/>
                        </a:rPr>
                        <m:t>−</m:t>
                      </m:r>
                      <m:r>
                        <a:rPr lang="es-ES" sz="3200" b="0" i="1" smtClean="0">
                          <a:latin typeface="Cambria Math" charset="0"/>
                        </a:rPr>
                        <m:t>𝜆</m:t>
                      </m:r>
                      <m:r>
                        <a:rPr lang="es-ES" sz="3200" b="0" i="1" smtClean="0">
                          <a:latin typeface="Cambria Math" charset="0"/>
                        </a:rPr>
                        <m:t>=</m:t>
                      </m:r>
                      <m:f>
                        <m:fPr>
                          <m:ctrlPr>
                            <a:rPr lang="es-ES" sz="3200" b="0" i="1" smtClean="0">
                              <a:latin typeface="Cambria Math" panose="02040503050406030204" pitchFamily="18" charset="0"/>
                            </a:rPr>
                          </m:ctrlPr>
                        </m:fPr>
                        <m:num>
                          <m:r>
                            <a:rPr lang="es-ES" sz="3200" b="0" i="1" smtClean="0">
                              <a:latin typeface="Cambria Math" charset="0"/>
                            </a:rPr>
                            <m:t>h</m:t>
                          </m:r>
                        </m:num>
                        <m:den>
                          <m:r>
                            <a:rPr lang="es-ES" sz="3200" b="0" i="1" smtClean="0">
                              <a:latin typeface="Cambria Math" charset="0"/>
                            </a:rPr>
                            <m:t>𝑚𝑐</m:t>
                          </m:r>
                        </m:den>
                      </m:f>
                      <m:d>
                        <m:dPr>
                          <m:ctrlPr>
                            <a:rPr lang="es-ES" sz="3200" b="0" i="1" smtClean="0">
                              <a:latin typeface="Cambria Math" panose="02040503050406030204" pitchFamily="18" charset="0"/>
                            </a:rPr>
                          </m:ctrlPr>
                        </m:dPr>
                        <m:e>
                          <m:r>
                            <a:rPr lang="es-ES" sz="3200" b="0" i="1" smtClean="0">
                              <a:latin typeface="Cambria Math" charset="0"/>
                            </a:rPr>
                            <m:t>1−</m:t>
                          </m:r>
                          <m:func>
                            <m:funcPr>
                              <m:ctrlPr>
                                <a:rPr lang="es-ES" sz="3200" b="0" i="1" smtClean="0">
                                  <a:latin typeface="Cambria Math" panose="02040503050406030204" pitchFamily="18" charset="0"/>
                                </a:rPr>
                              </m:ctrlPr>
                            </m:funcPr>
                            <m:fName>
                              <m:r>
                                <m:rPr>
                                  <m:sty m:val="p"/>
                                </m:rPr>
                                <a:rPr lang="es-ES" sz="3200" b="0" i="0" smtClean="0">
                                  <a:latin typeface="Cambria Math" charset="0"/>
                                </a:rPr>
                                <m:t>cos</m:t>
                              </m:r>
                            </m:fName>
                            <m:e>
                              <m:r>
                                <a:rPr lang="es-ES" sz="3200" b="0" i="1" smtClean="0">
                                  <a:latin typeface="Cambria Math" charset="0"/>
                                </a:rPr>
                                <m:t>𝜃</m:t>
                              </m:r>
                            </m:e>
                          </m:func>
                        </m:e>
                      </m:d>
                    </m:oMath>
                  </m:oMathPara>
                </a14:m>
                <a:endParaRPr lang="es-ES_tradnl" sz="3200" dirty="0"/>
              </a:p>
            </p:txBody>
          </p:sp>
        </mc:Choice>
        <mc:Fallback xmlns="">
          <p:sp>
            <p:nvSpPr>
              <p:cNvPr id="3" name="CuadroTexto 2"/>
              <p:cNvSpPr txBox="1">
                <a:spLocks noRot="1" noChangeAspect="1" noMove="1" noResize="1" noEditPoints="1" noAdjustHandles="1" noChangeArrowheads="1" noChangeShapeType="1" noTextEdit="1"/>
              </p:cNvSpPr>
              <p:nvPr/>
            </p:nvSpPr>
            <p:spPr>
              <a:xfrm>
                <a:off x="464899" y="4653136"/>
                <a:ext cx="4226285" cy="935192"/>
              </a:xfrm>
              <a:prstGeom prst="rect">
                <a:avLst/>
              </a:prstGeom>
              <a:blipFill>
                <a:blip r:embed="rId3"/>
                <a:stretch>
                  <a:fillRect/>
                </a:stretch>
              </a:blipFill>
            </p:spPr>
            <p:txBody>
              <a:bodyPr/>
              <a:lstStyle/>
              <a:p>
                <a:r>
                  <a:rPr lang="es-CL">
                    <a:noFill/>
                  </a:rPr>
                  <a:t> </a:t>
                </a:r>
              </a:p>
            </p:txBody>
          </p:sp>
        </mc:Fallback>
      </mc:AlternateContent>
      <p:pic>
        <p:nvPicPr>
          <p:cNvPr id="5" name="Imagen 4">
            <a:extLst>
              <a:ext uri="{FF2B5EF4-FFF2-40B4-BE49-F238E27FC236}">
                <a16:creationId xmlns:a16="http://schemas.microsoft.com/office/drawing/2014/main" id="{EE587876-C5AF-4AA5-9809-4B387EAC9C66}"/>
              </a:ext>
            </a:extLst>
          </p:cNvPr>
          <p:cNvPicPr>
            <a:picLocks noChangeAspect="1"/>
          </p:cNvPicPr>
          <p:nvPr/>
        </p:nvPicPr>
        <p:blipFill>
          <a:blip r:embed="rId4"/>
          <a:stretch>
            <a:fillRect/>
          </a:stretch>
        </p:blipFill>
        <p:spPr>
          <a:xfrm>
            <a:off x="6023992" y="697915"/>
            <a:ext cx="6051861" cy="6001058"/>
          </a:xfrm>
          <a:prstGeom prst="rect">
            <a:avLst/>
          </a:prstGeom>
        </p:spPr>
      </p:pic>
    </p:spTree>
    <p:extLst>
      <p:ext uri="{BB962C8B-B14F-4D97-AF65-F5344CB8AC3E}">
        <p14:creationId xmlns:p14="http://schemas.microsoft.com/office/powerpoint/2010/main" val="321523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a:t>Efecto Fotoeléctrico :  ¿qué es?</a:t>
            </a:r>
          </a:p>
        </p:txBody>
      </p:sp>
      <p:grpSp>
        <p:nvGrpSpPr>
          <p:cNvPr id="18" name="Agrupar 17"/>
          <p:cNvGrpSpPr/>
          <p:nvPr/>
        </p:nvGrpSpPr>
        <p:grpSpPr>
          <a:xfrm>
            <a:off x="6744072" y="1293651"/>
            <a:ext cx="3528392" cy="1065840"/>
            <a:chOff x="754943" y="5010332"/>
            <a:chExt cx="4817963" cy="1692490"/>
          </a:xfrm>
        </p:grpSpPr>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t="16398" b="23406"/>
            <a:stretch/>
          </p:blipFill>
          <p:spPr>
            <a:xfrm>
              <a:off x="754943" y="5010332"/>
              <a:ext cx="4817963" cy="1628910"/>
            </a:xfrm>
            <a:prstGeom prst="rect">
              <a:avLst/>
            </a:prstGeom>
          </p:spPr>
        </p:pic>
        <p:sp>
          <p:nvSpPr>
            <p:cNvPr id="38" name="CuadroTexto 37"/>
            <p:cNvSpPr txBox="1"/>
            <p:nvPr/>
          </p:nvSpPr>
          <p:spPr>
            <a:xfrm>
              <a:off x="4751123" y="6302712"/>
              <a:ext cx="184731" cy="400110"/>
            </a:xfrm>
            <a:prstGeom prst="rect">
              <a:avLst/>
            </a:prstGeom>
            <a:noFill/>
          </p:spPr>
          <p:txBody>
            <a:bodyPr wrap="none" rtlCol="0">
              <a:spAutoFit/>
            </a:bodyPr>
            <a:lstStyle/>
            <a:p>
              <a:endParaRPr lang="es-ES_tradnl" sz="2000"/>
            </a:p>
          </p:txBody>
        </p:sp>
      </p:grpSp>
      <mc:AlternateContent xmlns:mc="http://schemas.openxmlformats.org/markup-compatibility/2006" xmlns:a14="http://schemas.microsoft.com/office/drawing/2010/main">
        <mc:Choice Requires="a14">
          <p:sp>
            <p:nvSpPr>
              <p:cNvPr id="24" name="CuadroTexto 23"/>
              <p:cNvSpPr txBox="1"/>
              <p:nvPr/>
            </p:nvSpPr>
            <p:spPr>
              <a:xfrm>
                <a:off x="7978407" y="4824939"/>
                <a:ext cx="203805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800" b="0" i="1" smtClean="0">
                          <a:latin typeface="Cambria Math" charset="0"/>
                        </a:rPr>
                        <m:t>𝐸</m:t>
                      </m:r>
                      <m:r>
                        <a:rPr lang="es-ES" sz="2800" b="0" i="1" smtClean="0">
                          <a:latin typeface="Cambria Math" charset="0"/>
                        </a:rPr>
                        <m:t>=</m:t>
                      </m:r>
                      <m:r>
                        <a:rPr lang="es-ES" sz="2800" b="0" i="1" smtClean="0">
                          <a:latin typeface="Cambria Math" charset="0"/>
                        </a:rPr>
                        <m:t>𝑝𝑐</m:t>
                      </m:r>
                      <m:r>
                        <a:rPr lang="es-ES" sz="2800" b="0" i="1" smtClean="0">
                          <a:latin typeface="Cambria Math" charset="0"/>
                        </a:rPr>
                        <m:t>=</m:t>
                      </m:r>
                      <m:r>
                        <a:rPr lang="es-ES" sz="2800" b="0" i="1" smtClean="0">
                          <a:latin typeface="Cambria Math" charset="0"/>
                        </a:rPr>
                        <m:t>h𝑓</m:t>
                      </m:r>
                    </m:oMath>
                  </m:oMathPara>
                </a14:m>
                <a:endParaRPr lang="es-ES_tradnl"/>
              </a:p>
            </p:txBody>
          </p:sp>
        </mc:Choice>
        <mc:Fallback xmlns="">
          <p:sp>
            <p:nvSpPr>
              <p:cNvPr id="24" name="CuadroTexto 23"/>
              <p:cNvSpPr txBox="1">
                <a:spLocks noRot="1" noChangeAspect="1" noMove="1" noResize="1" noEditPoints="1" noAdjustHandles="1" noChangeArrowheads="1" noChangeShapeType="1" noTextEdit="1"/>
              </p:cNvSpPr>
              <p:nvPr/>
            </p:nvSpPr>
            <p:spPr>
              <a:xfrm>
                <a:off x="7978407" y="4824939"/>
                <a:ext cx="2038058" cy="430887"/>
              </a:xfrm>
              <a:prstGeom prst="rect">
                <a:avLst/>
              </a:prstGeom>
              <a:blipFill>
                <a:blip r:embed="rId3"/>
                <a:stretch>
                  <a:fillRect/>
                </a:stretch>
              </a:blipFill>
            </p:spPr>
            <p:txBody>
              <a:bodyPr/>
              <a:lstStyle/>
              <a:p>
                <a:r>
                  <a:rPr lang="es-CL">
                    <a:noFill/>
                  </a:rPr>
                  <a:t> </a:t>
                </a:r>
              </a:p>
            </p:txBody>
          </p:sp>
        </mc:Fallback>
      </mc:AlternateContent>
      <p:sp>
        <p:nvSpPr>
          <p:cNvPr id="3" name="TextBox 2">
            <a:extLst>
              <a:ext uri="{FF2B5EF4-FFF2-40B4-BE49-F238E27FC236}">
                <a16:creationId xmlns:a16="http://schemas.microsoft.com/office/drawing/2014/main" id="{F07A3518-9F5D-9120-96CB-51A573804F00}"/>
              </a:ext>
            </a:extLst>
          </p:cNvPr>
          <p:cNvSpPr txBox="1"/>
          <p:nvPr/>
        </p:nvSpPr>
        <p:spPr>
          <a:xfrm>
            <a:off x="6170856" y="5975121"/>
            <a:ext cx="5829800" cy="523220"/>
          </a:xfrm>
          <a:prstGeom prst="rect">
            <a:avLst/>
          </a:prstGeom>
          <a:noFill/>
        </p:spPr>
        <p:txBody>
          <a:bodyPr wrap="square" rtlCol="0">
            <a:spAutoFit/>
          </a:bodyPr>
          <a:lstStyle/>
          <a:p>
            <a:r>
              <a:rPr lang="es-ES_tradnl" sz="2800" dirty="0"/>
              <a:t>Partícula </a:t>
            </a:r>
            <a:r>
              <a:rPr lang="es-ES_tradnl" sz="2800" dirty="0" err="1"/>
              <a:t>ultra-relativista</a:t>
            </a:r>
            <a:r>
              <a:rPr lang="es-ES_tradnl" sz="2800" dirty="0"/>
              <a:t> de masa nula </a:t>
            </a:r>
          </a:p>
        </p:txBody>
      </p:sp>
      <p:pic>
        <p:nvPicPr>
          <p:cNvPr id="4" name="Picture 3">
            <a:extLst>
              <a:ext uri="{FF2B5EF4-FFF2-40B4-BE49-F238E27FC236}">
                <a16:creationId xmlns:a16="http://schemas.microsoft.com/office/drawing/2014/main" id="{99CF6CD0-46FA-F9C6-11C3-153F323BFE2F}"/>
              </a:ext>
            </a:extLst>
          </p:cNvPr>
          <p:cNvPicPr>
            <a:picLocks noChangeAspect="1"/>
          </p:cNvPicPr>
          <p:nvPr/>
        </p:nvPicPr>
        <p:blipFill>
          <a:blip r:embed="rId4"/>
          <a:stretch>
            <a:fillRect/>
          </a:stretch>
        </p:blipFill>
        <p:spPr>
          <a:xfrm>
            <a:off x="218253" y="1174663"/>
            <a:ext cx="4941643" cy="5683337"/>
          </a:xfrm>
          <a:prstGeom prst="rect">
            <a:avLst/>
          </a:prstGeom>
        </p:spPr>
      </p:pic>
      <p:sp>
        <p:nvSpPr>
          <p:cNvPr id="8" name="TextBox 7">
            <a:extLst>
              <a:ext uri="{FF2B5EF4-FFF2-40B4-BE49-F238E27FC236}">
                <a16:creationId xmlns:a16="http://schemas.microsoft.com/office/drawing/2014/main" id="{3B89B5F5-9494-7400-B444-A5FBC96CCD0F}"/>
              </a:ext>
            </a:extLst>
          </p:cNvPr>
          <p:cNvSpPr txBox="1"/>
          <p:nvPr/>
        </p:nvSpPr>
        <p:spPr>
          <a:xfrm>
            <a:off x="6146175" y="2474794"/>
            <a:ext cx="5702523" cy="1815882"/>
          </a:xfrm>
          <a:prstGeom prst="rect">
            <a:avLst/>
          </a:prstGeom>
          <a:noFill/>
        </p:spPr>
        <p:txBody>
          <a:bodyPr wrap="square" rtlCol="0">
            <a:spAutoFit/>
          </a:bodyPr>
          <a:lstStyle/>
          <a:p>
            <a:pPr algn="just"/>
            <a:r>
              <a:rPr lang="es-ES_tradnl" sz="2800" dirty="0"/>
              <a:t>Es el fenómeno físico en que la luz es absorbida por un material o superficie metálica y  desde ella se  emiten electrones.</a:t>
            </a:r>
          </a:p>
        </p:txBody>
      </p:sp>
    </p:spTree>
    <p:extLst>
      <p:ext uri="{BB962C8B-B14F-4D97-AF65-F5344CB8AC3E}">
        <p14:creationId xmlns:p14="http://schemas.microsoft.com/office/powerpoint/2010/main" val="58435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a:t>Efecto Fotoeléctrico</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05" y="1232270"/>
            <a:ext cx="4176464" cy="5581106"/>
          </a:xfrm>
          <a:prstGeom prst="rect">
            <a:avLst/>
          </a:prstGeom>
        </p:spPr>
      </p:pic>
      <p:sp>
        <p:nvSpPr>
          <p:cNvPr id="6" name="CuadroTexto 5"/>
          <p:cNvSpPr txBox="1"/>
          <p:nvPr/>
        </p:nvSpPr>
        <p:spPr>
          <a:xfrm>
            <a:off x="7104112" y="2028904"/>
            <a:ext cx="4064574" cy="3416320"/>
          </a:xfrm>
          <a:prstGeom prst="rect">
            <a:avLst/>
          </a:prstGeom>
          <a:noFill/>
        </p:spPr>
        <p:txBody>
          <a:bodyPr wrap="none" rtlCol="0">
            <a:spAutoFit/>
          </a:bodyPr>
          <a:lstStyle/>
          <a:p>
            <a:pPr marL="342900" indent="-342900">
              <a:buFont typeface="Arial" charset="0"/>
              <a:buChar char="•"/>
            </a:pPr>
            <a:r>
              <a:rPr lang="es-ES_tradnl" sz="2400"/>
              <a:t>Efecto Termo-i</a:t>
            </a:r>
            <a:r>
              <a:rPr lang="es-ES" sz="2400" err="1"/>
              <a:t>ónico</a:t>
            </a:r>
            <a:endParaRPr lang="es-ES" sz="2400"/>
          </a:p>
          <a:p>
            <a:pPr marL="342900" indent="-342900">
              <a:buFont typeface="Arial" charset="0"/>
              <a:buChar char="•"/>
            </a:pPr>
            <a:endParaRPr lang="es-ES" sz="2400"/>
          </a:p>
          <a:p>
            <a:pPr marL="342900" indent="-342900">
              <a:buFont typeface="Arial" charset="0"/>
              <a:buChar char="•"/>
            </a:pPr>
            <a:r>
              <a:rPr lang="es-ES" sz="2400"/>
              <a:t>Función de Trabajo</a:t>
            </a:r>
          </a:p>
          <a:p>
            <a:r>
              <a:rPr lang="es-ES" sz="2400"/>
              <a:t>    (Energía Mínima)</a:t>
            </a:r>
            <a:endParaRPr lang="es-ES_tradnl" sz="2400"/>
          </a:p>
          <a:p>
            <a:pPr marL="342900" indent="-342900">
              <a:buFont typeface="Arial" charset="0"/>
              <a:buChar char="•"/>
            </a:pPr>
            <a:endParaRPr lang="es-ES_tradnl" sz="2400"/>
          </a:p>
          <a:p>
            <a:pPr marL="342900" indent="-342900">
              <a:buFont typeface="Arial" charset="0"/>
              <a:buChar char="•"/>
            </a:pPr>
            <a:r>
              <a:rPr lang="es-ES_tradnl" sz="2400"/>
              <a:t>Fotocorriente</a:t>
            </a:r>
          </a:p>
          <a:p>
            <a:pPr marL="342900" indent="-342900">
              <a:buFont typeface="Arial" charset="0"/>
              <a:buChar char="•"/>
            </a:pPr>
            <a:endParaRPr lang="es-ES_tradnl" sz="2400"/>
          </a:p>
          <a:p>
            <a:pPr marL="342900" indent="-342900">
              <a:buFont typeface="Arial" charset="0"/>
              <a:buChar char="•"/>
            </a:pPr>
            <a:r>
              <a:rPr lang="es-ES_tradnl" sz="2400"/>
              <a:t>Frecuencia de Umbral</a:t>
            </a:r>
          </a:p>
          <a:p>
            <a:r>
              <a:rPr lang="es-ES_tradnl" sz="2400"/>
              <a:t>     (Valor m</a:t>
            </a:r>
            <a:r>
              <a:rPr lang="es-ES" sz="2400" err="1"/>
              <a:t>ínimo</a:t>
            </a:r>
            <a:r>
              <a:rPr lang="es-ES" sz="2400"/>
              <a:t> para emisión</a:t>
            </a:r>
            <a:r>
              <a:rPr lang="es-ES_tradnl" sz="2400"/>
              <a:t>)</a:t>
            </a:r>
          </a:p>
        </p:txBody>
      </p:sp>
    </p:spTree>
    <p:extLst>
      <p:ext uri="{BB962C8B-B14F-4D97-AF65-F5344CB8AC3E}">
        <p14:creationId xmlns:p14="http://schemas.microsoft.com/office/powerpoint/2010/main" val="71534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a:t>Efecto Fotoeléctrico</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05" y="1232270"/>
            <a:ext cx="4176464" cy="5581106"/>
          </a:xfrm>
          <a:prstGeom prst="rect">
            <a:avLst/>
          </a:prstGeom>
        </p:spPr>
      </p:pic>
      <p:sp>
        <p:nvSpPr>
          <p:cNvPr id="3" name="TextBox 2">
            <a:extLst>
              <a:ext uri="{FF2B5EF4-FFF2-40B4-BE49-F238E27FC236}">
                <a16:creationId xmlns:a16="http://schemas.microsoft.com/office/drawing/2014/main" id="{F1C056DE-56C7-78B3-FF09-86D09F3537A1}"/>
              </a:ext>
            </a:extLst>
          </p:cNvPr>
          <p:cNvSpPr txBox="1"/>
          <p:nvPr/>
        </p:nvSpPr>
        <p:spPr>
          <a:xfrm>
            <a:off x="6600056" y="2551837"/>
            <a:ext cx="4248472" cy="2031325"/>
          </a:xfrm>
          <a:prstGeom prst="rect">
            <a:avLst/>
          </a:prstGeom>
          <a:noFill/>
        </p:spPr>
        <p:txBody>
          <a:bodyPr wrap="square" rtlCol="0">
            <a:spAutoFit/>
          </a:bodyPr>
          <a:lstStyle/>
          <a:p>
            <a:r>
              <a:rPr lang="es-ES_tradnl"/>
              <a:t>Recomiendo explicar la sutileza de la forma en que la fuente de poder   está conectada al galvanómetro y relacionarla con el signo del campo y  en hecho que variando la  posición del contactor en la resistencia se aplica un potencial positivo mayor o menor al ánodo.</a:t>
            </a:r>
          </a:p>
        </p:txBody>
      </p:sp>
    </p:spTree>
    <p:extLst>
      <p:ext uri="{BB962C8B-B14F-4D97-AF65-F5344CB8AC3E}">
        <p14:creationId xmlns:p14="http://schemas.microsoft.com/office/powerpoint/2010/main" val="334166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B4135B-DA50-4A03-A633-6034AC3F8862}"/>
              </a:ext>
            </a:extLst>
          </p:cNvPr>
          <p:cNvSpPr>
            <a:spLocks noGrp="1"/>
          </p:cNvSpPr>
          <p:nvPr>
            <p:ph type="title"/>
          </p:nvPr>
        </p:nvSpPr>
        <p:spPr/>
        <p:txBody>
          <a:bodyPr/>
          <a:lstStyle/>
          <a:p>
            <a:r>
              <a:rPr lang="es-ES_tradnl" b="1"/>
              <a:t>Efecto Fotoeléctrico</a:t>
            </a:r>
            <a:endParaRPr lang="es-CL"/>
          </a:p>
        </p:txBody>
      </p:sp>
      <p:pic>
        <p:nvPicPr>
          <p:cNvPr id="11" name="Picture 2" descr="PhET Home Page">
            <a:hlinkClick r:id="rId2"/>
            <a:extLst>
              <a:ext uri="{FF2B5EF4-FFF2-40B4-BE49-F238E27FC236}">
                <a16:creationId xmlns:a16="http://schemas.microsoft.com/office/drawing/2014/main" id="{95CEEF2C-752E-4048-99A5-FEBB770CB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4432" y="61706"/>
            <a:ext cx="1932484" cy="912742"/>
          </a:xfrm>
          <a:prstGeom prst="rect">
            <a:avLst/>
          </a:prstGeom>
          <a:noFill/>
          <a:extLst>
            <a:ext uri="{909E8E84-426E-40DD-AFC4-6F175D3DCCD1}">
              <a14:hiddenFill xmlns:a14="http://schemas.microsoft.com/office/drawing/2010/main">
                <a:solidFill>
                  <a:srgbClr val="FFFFFF"/>
                </a:solidFill>
              </a14:hiddenFill>
            </a:ext>
          </a:extLst>
        </p:spPr>
      </p:pic>
      <p:pic>
        <p:nvPicPr>
          <p:cNvPr id="270" name="Imagen 269">
            <a:extLst>
              <a:ext uri="{FF2B5EF4-FFF2-40B4-BE49-F238E27FC236}">
                <a16:creationId xmlns:a16="http://schemas.microsoft.com/office/drawing/2014/main" id="{408BC6DA-1959-4AC2-B3DC-70229D9435BE}"/>
              </a:ext>
            </a:extLst>
          </p:cNvPr>
          <p:cNvPicPr>
            <a:picLocks noChangeAspect="1"/>
          </p:cNvPicPr>
          <p:nvPr/>
        </p:nvPicPr>
        <p:blipFill>
          <a:blip r:embed="rId4"/>
          <a:stretch>
            <a:fillRect/>
          </a:stretch>
        </p:blipFill>
        <p:spPr>
          <a:xfrm>
            <a:off x="100658" y="1245518"/>
            <a:ext cx="7627421" cy="5616624"/>
          </a:xfrm>
          <a:prstGeom prst="rect">
            <a:avLst/>
          </a:prstGeom>
        </p:spPr>
      </p:pic>
      <p:sp>
        <p:nvSpPr>
          <p:cNvPr id="3" name="TextBox 2">
            <a:extLst>
              <a:ext uri="{FF2B5EF4-FFF2-40B4-BE49-F238E27FC236}">
                <a16:creationId xmlns:a16="http://schemas.microsoft.com/office/drawing/2014/main" id="{329D40A6-CB4C-81DA-EC83-C2C8A83FCB58}"/>
              </a:ext>
            </a:extLst>
          </p:cNvPr>
          <p:cNvSpPr txBox="1"/>
          <p:nvPr/>
        </p:nvSpPr>
        <p:spPr>
          <a:xfrm>
            <a:off x="7725205" y="2933865"/>
            <a:ext cx="4370494" cy="2031325"/>
          </a:xfrm>
          <a:prstGeom prst="rect">
            <a:avLst/>
          </a:prstGeom>
          <a:noFill/>
        </p:spPr>
        <p:txBody>
          <a:bodyPr wrap="square" lIns="91440" tIns="45720" rIns="91440" bIns="45720" rtlCol="0" anchor="t">
            <a:spAutoFit/>
          </a:bodyPr>
          <a:lstStyle/>
          <a:p>
            <a:r>
              <a:rPr lang="es-ES_tradnl" dirty="0"/>
              <a:t>Tarea: Buscar en la web</a:t>
            </a:r>
            <a:endParaRPr lang="es-ES" dirty="0"/>
          </a:p>
          <a:p>
            <a:endParaRPr lang="es-ES_tradnl" dirty="0">
              <a:ea typeface="Calibri"/>
              <a:cs typeface="Calibri"/>
            </a:endParaRPr>
          </a:p>
          <a:p>
            <a:r>
              <a:rPr lang="es-ES_tradnl" dirty="0">
                <a:solidFill>
                  <a:srgbClr val="7030A0"/>
                </a:solidFill>
                <a:ea typeface="+mn-lt"/>
                <a:cs typeface="+mn-lt"/>
                <a:hlinkClick r:id="rId5"/>
              </a:rPr>
              <a:t>https://www.youtube.com/watch?v=EGwWSY2vTCk</a:t>
            </a:r>
            <a:endParaRPr lang="es-ES_tradnl" dirty="0">
              <a:solidFill>
                <a:srgbClr val="7030A0"/>
              </a:solidFill>
              <a:ea typeface="+mn-lt"/>
              <a:cs typeface="+mn-lt"/>
            </a:endParaRPr>
          </a:p>
          <a:p>
            <a:endParaRPr lang="es-ES_tradnl" dirty="0">
              <a:solidFill>
                <a:srgbClr val="7030A0"/>
              </a:solidFill>
              <a:ea typeface="+mn-lt"/>
              <a:cs typeface="+mn-lt"/>
            </a:endParaRPr>
          </a:p>
          <a:p>
            <a:r>
              <a:rPr lang="es-ES_tradnl" dirty="0">
                <a:solidFill>
                  <a:srgbClr val="7030A0"/>
                </a:solidFill>
              </a:rPr>
              <a:t>https://</a:t>
            </a:r>
            <a:r>
              <a:rPr lang="es-ES_tradnl" dirty="0" err="1">
                <a:solidFill>
                  <a:srgbClr val="7030A0"/>
                </a:solidFill>
              </a:rPr>
              <a:t>phet.colorado.edu</a:t>
            </a:r>
            <a:r>
              <a:rPr lang="es-ES_tradnl" dirty="0">
                <a:solidFill>
                  <a:srgbClr val="7030A0"/>
                </a:solidFill>
              </a:rPr>
              <a:t>/en/</a:t>
            </a:r>
            <a:r>
              <a:rPr lang="es-ES_tradnl" dirty="0" err="1">
                <a:solidFill>
                  <a:srgbClr val="7030A0"/>
                </a:solidFill>
              </a:rPr>
              <a:t>simulations</a:t>
            </a:r>
            <a:r>
              <a:rPr lang="es-ES_tradnl" dirty="0">
                <a:solidFill>
                  <a:srgbClr val="7030A0"/>
                </a:solidFill>
              </a:rPr>
              <a:t>/</a:t>
            </a:r>
            <a:r>
              <a:rPr lang="es-ES_tradnl" dirty="0" err="1">
                <a:solidFill>
                  <a:srgbClr val="7030A0"/>
                </a:solidFill>
              </a:rPr>
              <a:t>photoelectric</a:t>
            </a:r>
            <a:endParaRPr lang="es-ES_tradnl" dirty="0">
              <a:solidFill>
                <a:srgbClr val="7030A0"/>
              </a:solidFill>
            </a:endParaRPr>
          </a:p>
        </p:txBody>
      </p:sp>
    </p:spTree>
    <p:extLst>
      <p:ext uri="{BB962C8B-B14F-4D97-AF65-F5344CB8AC3E}">
        <p14:creationId xmlns:p14="http://schemas.microsoft.com/office/powerpoint/2010/main" val="916799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a:t>Efecto Fotoeléctrico</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5720" y="1988841"/>
            <a:ext cx="4104456" cy="3187322"/>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790" y="2332624"/>
            <a:ext cx="4176464" cy="2843539"/>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3DAF56-4D94-7E70-1375-D1624C031377}"/>
                  </a:ext>
                </a:extLst>
              </p:cNvPr>
              <p:cNvSpPr txBox="1"/>
              <p:nvPr/>
            </p:nvSpPr>
            <p:spPr>
              <a:xfrm>
                <a:off x="5627948" y="1287121"/>
                <a:ext cx="4932548" cy="842923"/>
              </a:xfrm>
              <a:prstGeom prst="rect">
                <a:avLst/>
              </a:prstGeom>
              <a:noFill/>
            </p:spPr>
            <p:txBody>
              <a:bodyPr wrap="square" rtlCol="0">
                <a:spAutoFit/>
              </a:bodyPr>
              <a:lstStyle/>
              <a:p>
                <a:pPr algn="ctr"/>
                <a14:m>
                  <m:oMath xmlns:m="http://schemas.openxmlformats.org/officeDocument/2006/math">
                    <m:sSub>
                      <m:sSubPr>
                        <m:ctrlPr>
                          <a:rPr lang="es-ES_tradnl" sz="2400" i="1" smtClean="0">
                            <a:latin typeface="Cambria Math" panose="02040503050406030204" pitchFamily="18" charset="0"/>
                          </a:rPr>
                        </m:ctrlPr>
                      </m:sSubPr>
                      <m:e>
                        <m:r>
                          <a:rPr lang="es-ES" sz="2400" b="0" i="1" smtClean="0">
                            <a:latin typeface="Cambria Math" panose="02040503050406030204" pitchFamily="18" charset="0"/>
                          </a:rPr>
                          <m:t>𝑉</m:t>
                        </m:r>
                      </m:e>
                      <m:sub>
                        <m:r>
                          <a:rPr lang="es-ES" sz="2400" b="0" i="1" smtClean="0">
                            <a:latin typeface="Cambria Math" panose="02040503050406030204" pitchFamily="18" charset="0"/>
                          </a:rPr>
                          <m:t>𝐴𝐶</m:t>
                        </m:r>
                      </m:sub>
                    </m:sSub>
                  </m:oMath>
                </a14:m>
                <a:r>
                  <a:rPr lang="es-ES_tradnl" sz="2400"/>
                  <a:t> = </a:t>
                </a:r>
                <a14:m>
                  <m:oMath xmlns:m="http://schemas.openxmlformats.org/officeDocument/2006/math">
                    <m:r>
                      <a:rPr lang="es-ES_tradnl" sz="2400" i="1" dirty="0" smtClean="0">
                        <a:latin typeface="Cambria Math" panose="02040503050406030204" pitchFamily="18" charset="0"/>
                      </a:rPr>
                      <m:t>𝑉𝑜𝑙𝑡𝑎𝑔𝑒</m:t>
                    </m:r>
                    <m:r>
                      <a:rPr lang="es-ES_tradnl" sz="2400" i="1" dirty="0">
                        <a:latin typeface="Cambria Math" panose="02040503050406030204" pitchFamily="18" charset="0"/>
                      </a:rPr>
                      <m:t> </m:t>
                    </m:r>
                    <m:r>
                      <a:rPr lang="es-ES_tradnl" sz="2400" i="1" dirty="0" smtClean="0">
                        <a:latin typeface="Cambria Math" panose="02040503050406030204" pitchFamily="18" charset="0"/>
                      </a:rPr>
                      <m:t>Á</m:t>
                    </m:r>
                    <m:r>
                      <a:rPr lang="es-ES_tradnl" sz="2400" i="1" dirty="0" smtClean="0">
                        <a:latin typeface="Cambria Math" panose="02040503050406030204" pitchFamily="18" charset="0"/>
                      </a:rPr>
                      <m:t>𝑛𝑜𝑑𝑜</m:t>
                    </m:r>
                    <m:r>
                      <a:rPr lang="es-ES_tradnl" sz="2400" i="1" dirty="0" smtClean="0">
                        <a:latin typeface="Cambria Math" panose="02040503050406030204" pitchFamily="18" charset="0"/>
                      </a:rPr>
                      <m:t> </m:t>
                    </m:r>
                    <m:r>
                      <a:rPr lang="es-ES_tradnl" sz="2400" i="1" dirty="0" smtClean="0">
                        <a:latin typeface="Cambria Math" panose="02040503050406030204" pitchFamily="18" charset="0"/>
                      </a:rPr>
                      <m:t>𝐶</m:t>
                    </m:r>
                    <m:r>
                      <a:rPr lang="es-ES_tradnl" sz="2400" i="1" dirty="0" smtClean="0">
                        <a:latin typeface="Cambria Math" panose="02040503050406030204" pitchFamily="18" charset="0"/>
                      </a:rPr>
                      <m:t>á</m:t>
                    </m:r>
                    <m:r>
                      <a:rPr lang="es-ES_tradnl" sz="2400" i="1" dirty="0" smtClean="0">
                        <a:latin typeface="Cambria Math" panose="02040503050406030204" pitchFamily="18" charset="0"/>
                      </a:rPr>
                      <m:t>𝑡𝑜𝑑𝑜</m:t>
                    </m:r>
                  </m:oMath>
                </a14:m>
                <a:endParaRPr lang="es-ES" sz="2400"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s-ES_tradnl" sz="2400" i="1" dirty="0" smtClean="0">
                          <a:latin typeface="Cambria Math" panose="02040503050406030204" pitchFamily="18" charset="0"/>
                        </a:rPr>
                        <m:t> (&gt;0 </m:t>
                      </m:r>
                      <m:r>
                        <a:rPr lang="es-ES_tradnl" sz="2400" i="1" dirty="0" smtClean="0">
                          <a:latin typeface="Cambria Math" panose="02040503050406030204" pitchFamily="18" charset="0"/>
                        </a:rPr>
                        <m:t>𝑐𝑢𝑎𝑛𝑑𝑜</m:t>
                      </m:r>
                      <m:r>
                        <a:rPr lang="es-ES_tradnl" sz="2400" i="1" dirty="0" smtClean="0">
                          <a:latin typeface="Cambria Math" panose="02040503050406030204" pitchFamily="18" charset="0"/>
                        </a:rPr>
                        <m:t> </m:t>
                      </m:r>
                      <m:sSub>
                        <m:sSubPr>
                          <m:ctrlPr>
                            <a:rPr lang="es-ES_tradnl" sz="2400" i="1">
                              <a:latin typeface="Cambria Math" panose="02040503050406030204" pitchFamily="18" charset="0"/>
                            </a:rPr>
                          </m:ctrlPr>
                        </m:sSubPr>
                        <m:e>
                          <m:r>
                            <a:rPr lang="es-ES" sz="2400" i="1">
                              <a:latin typeface="Cambria Math" panose="02040503050406030204" pitchFamily="18" charset="0"/>
                            </a:rPr>
                            <m:t>𝑉</m:t>
                          </m:r>
                        </m:e>
                        <m:sub>
                          <m:r>
                            <a:rPr lang="es-ES" sz="2400" i="1">
                              <a:latin typeface="Cambria Math" panose="02040503050406030204" pitchFamily="18" charset="0"/>
                            </a:rPr>
                            <m:t>𝐴</m:t>
                          </m:r>
                        </m:sub>
                      </m:sSub>
                      <m:r>
                        <a:rPr lang="es-ES_tradnl" sz="2400" i="1" dirty="0" smtClean="0">
                          <a:latin typeface="Cambria Math" panose="02040503050406030204" pitchFamily="18" charset="0"/>
                        </a:rPr>
                        <m:t> &gt; </m:t>
                      </m:r>
                      <m:sSub>
                        <m:sSubPr>
                          <m:ctrlPr>
                            <a:rPr lang="es-ES_tradnl" sz="2400" i="1">
                              <a:latin typeface="Cambria Math" panose="02040503050406030204" pitchFamily="18" charset="0"/>
                            </a:rPr>
                          </m:ctrlPr>
                        </m:sSubPr>
                        <m:e>
                          <m:r>
                            <a:rPr lang="es-ES" sz="2400" i="1">
                              <a:latin typeface="Cambria Math" panose="02040503050406030204" pitchFamily="18" charset="0"/>
                            </a:rPr>
                            <m:t>𝑉</m:t>
                          </m:r>
                        </m:e>
                        <m:sub>
                          <m:r>
                            <a:rPr lang="es-ES" sz="2400" i="1">
                              <a:latin typeface="Cambria Math" panose="02040503050406030204" pitchFamily="18" charset="0"/>
                            </a:rPr>
                            <m:t>𝐶</m:t>
                          </m:r>
                        </m:sub>
                      </m:sSub>
                      <m:r>
                        <a:rPr lang="es-ES_tradnl" sz="2400" i="1" dirty="0" smtClean="0">
                          <a:latin typeface="Cambria Math" panose="02040503050406030204" pitchFamily="18" charset="0"/>
                        </a:rPr>
                        <m:t> )</m:t>
                      </m:r>
                    </m:oMath>
                  </m:oMathPara>
                </a14:m>
                <a:endParaRPr lang="es-ES_tradnl" sz="2400"/>
              </a:p>
            </p:txBody>
          </p:sp>
        </mc:Choice>
        <mc:Fallback xmlns="">
          <p:sp>
            <p:nvSpPr>
              <p:cNvPr id="3" name="TextBox 2">
                <a:extLst>
                  <a:ext uri="{FF2B5EF4-FFF2-40B4-BE49-F238E27FC236}">
                    <a16:creationId xmlns:a16="http://schemas.microsoft.com/office/drawing/2014/main" id="{523DAF56-4D94-7E70-1375-D1624C031377}"/>
                  </a:ext>
                </a:extLst>
              </p:cNvPr>
              <p:cNvSpPr txBox="1">
                <a:spLocks noRot="1" noChangeAspect="1" noMove="1" noResize="1" noEditPoints="1" noAdjustHandles="1" noChangeArrowheads="1" noChangeShapeType="1" noTextEdit="1"/>
              </p:cNvSpPr>
              <p:nvPr/>
            </p:nvSpPr>
            <p:spPr>
              <a:xfrm>
                <a:off x="5627948" y="1287121"/>
                <a:ext cx="4932548" cy="842923"/>
              </a:xfrm>
              <a:prstGeom prst="rect">
                <a:avLst/>
              </a:prstGeom>
              <a:blipFill>
                <a:blip r:embed="rId4"/>
                <a:stretch>
                  <a:fillRect t="-4348" b="-9420"/>
                </a:stretch>
              </a:blipFill>
            </p:spPr>
            <p:txBody>
              <a:bodyPr/>
              <a:lstStyle/>
              <a:p>
                <a:r>
                  <a:rPr lang="en-US">
                    <a:noFill/>
                  </a:rPr>
                  <a:t> </a:t>
                </a:r>
              </a:p>
            </p:txBody>
          </p:sp>
        </mc:Fallback>
      </mc:AlternateContent>
      <p:pic>
        <p:nvPicPr>
          <p:cNvPr id="10" name="Imagen 3">
            <a:extLst>
              <a:ext uri="{FF2B5EF4-FFF2-40B4-BE49-F238E27FC236}">
                <a16:creationId xmlns:a16="http://schemas.microsoft.com/office/drawing/2014/main" id="{DE071F6C-E3A8-FE50-CBF6-ED41A102F4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28" y="1484784"/>
            <a:ext cx="3771962" cy="5040560"/>
          </a:xfrm>
          <a:prstGeom prst="rect">
            <a:avLst/>
          </a:prstGeom>
        </p:spPr>
      </p:pic>
    </p:spTree>
    <p:extLst>
      <p:ext uri="{BB962C8B-B14F-4D97-AF65-F5344CB8AC3E}">
        <p14:creationId xmlns:p14="http://schemas.microsoft.com/office/powerpoint/2010/main" val="97286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3F3E2894-2AEC-8CC2-915E-F246D24AC609}"/>
              </a:ext>
            </a:extLst>
          </p:cNvPr>
          <p:cNvGrpSpPr/>
          <p:nvPr/>
        </p:nvGrpSpPr>
        <p:grpSpPr>
          <a:xfrm>
            <a:off x="5222566" y="5305084"/>
            <a:ext cx="4456510" cy="907941"/>
            <a:chOff x="4044530" y="4561500"/>
            <a:chExt cx="4456510" cy="907941"/>
          </a:xfrm>
        </p:grpSpPr>
        <p:sp>
          <p:nvSpPr>
            <p:cNvPr id="20" name="TextBox 19">
              <a:extLst>
                <a:ext uri="{FF2B5EF4-FFF2-40B4-BE49-F238E27FC236}">
                  <a16:creationId xmlns:a16="http://schemas.microsoft.com/office/drawing/2014/main" id="{8AAD19A7-6A76-5D25-2688-5EFA8EA22E17}"/>
                </a:ext>
              </a:extLst>
            </p:cNvPr>
            <p:cNvSpPr txBox="1"/>
            <p:nvPr/>
          </p:nvSpPr>
          <p:spPr>
            <a:xfrm>
              <a:off x="4044530" y="4561500"/>
              <a:ext cx="1598605" cy="907941"/>
            </a:xfrm>
            <a:prstGeom prst="rect">
              <a:avLst/>
            </a:prstGeom>
            <a:solidFill>
              <a:schemeClr val="bg1"/>
            </a:solidFill>
          </p:spPr>
          <p:txBody>
            <a:bodyPr wrap="square" rtlCol="0">
              <a:spAutoFit/>
            </a:bodyPr>
            <a:lstStyle/>
            <a:p>
              <a:pPr algn="ctr"/>
              <a:r>
                <a:rPr lang="es-ES_tradnl" sz="2400">
                  <a:solidFill>
                    <a:schemeClr val="accent5">
                      <a:lumMod val="75000"/>
                    </a:schemeClr>
                  </a:solidFill>
                </a:rPr>
                <a:t>Interior del</a:t>
              </a:r>
            </a:p>
            <a:p>
              <a:pPr algn="ctr"/>
              <a:r>
                <a:rPr lang="es-ES_tradnl" sz="2400">
                  <a:solidFill>
                    <a:schemeClr val="accent5">
                      <a:lumMod val="75000"/>
                    </a:schemeClr>
                  </a:solidFill>
                </a:rPr>
                <a:t> metal</a:t>
              </a:r>
            </a:p>
            <a:p>
              <a:pPr algn="ctr"/>
              <a:endParaRPr lang="es-ES_tradnl" sz="500">
                <a:solidFill>
                  <a:srgbClr val="0070C0"/>
                </a:solidFill>
              </a:endParaRPr>
            </a:p>
          </p:txBody>
        </p:sp>
        <p:sp>
          <p:nvSpPr>
            <p:cNvPr id="21" name="TextBox 20">
              <a:extLst>
                <a:ext uri="{FF2B5EF4-FFF2-40B4-BE49-F238E27FC236}">
                  <a16:creationId xmlns:a16="http://schemas.microsoft.com/office/drawing/2014/main" id="{C6715DF1-0E66-C929-7A9C-9ABE28BEC341}"/>
                </a:ext>
              </a:extLst>
            </p:cNvPr>
            <p:cNvSpPr txBox="1"/>
            <p:nvPr/>
          </p:nvSpPr>
          <p:spPr>
            <a:xfrm>
              <a:off x="6096000" y="4561500"/>
              <a:ext cx="2405040" cy="907941"/>
            </a:xfrm>
            <a:prstGeom prst="rect">
              <a:avLst/>
            </a:prstGeom>
            <a:solidFill>
              <a:schemeClr val="bg1"/>
            </a:solidFill>
          </p:spPr>
          <p:txBody>
            <a:bodyPr wrap="square" rtlCol="0">
              <a:spAutoFit/>
            </a:bodyPr>
            <a:lstStyle/>
            <a:p>
              <a:pPr algn="ctr"/>
              <a:r>
                <a:rPr lang="es-ES_tradnl" sz="2400">
                  <a:solidFill>
                    <a:schemeClr val="accent5">
                      <a:lumMod val="75000"/>
                    </a:schemeClr>
                  </a:solidFill>
                </a:rPr>
                <a:t>Vacío</a:t>
              </a:r>
            </a:p>
            <a:p>
              <a:pPr algn="ctr"/>
              <a:r>
                <a:rPr lang="es-ES_tradnl" sz="2400">
                  <a:solidFill>
                    <a:schemeClr val="accent5">
                      <a:lumMod val="75000"/>
                    </a:schemeClr>
                  </a:solidFill>
                </a:rPr>
                <a:t> (fuera del metal)</a:t>
              </a:r>
            </a:p>
            <a:p>
              <a:pPr algn="ctr"/>
              <a:endParaRPr lang="es-ES_tradnl" sz="500">
                <a:solidFill>
                  <a:srgbClr val="0070C0"/>
                </a:solidFill>
              </a:endParaRPr>
            </a:p>
          </p:txBody>
        </p:sp>
      </p:grpSp>
      <p:grpSp>
        <p:nvGrpSpPr>
          <p:cNvPr id="37" name="Group 36">
            <a:extLst>
              <a:ext uri="{FF2B5EF4-FFF2-40B4-BE49-F238E27FC236}">
                <a16:creationId xmlns:a16="http://schemas.microsoft.com/office/drawing/2014/main" id="{72918901-F958-0F87-BE45-8353D1C018A0}"/>
              </a:ext>
            </a:extLst>
          </p:cNvPr>
          <p:cNvGrpSpPr/>
          <p:nvPr/>
        </p:nvGrpSpPr>
        <p:grpSpPr>
          <a:xfrm>
            <a:off x="2294604" y="2394163"/>
            <a:ext cx="9562036" cy="3589253"/>
            <a:chOff x="1116568" y="1650579"/>
            <a:chExt cx="9562036" cy="3589253"/>
          </a:xfrm>
        </p:grpSpPr>
        <p:cxnSp>
          <p:nvCxnSpPr>
            <p:cNvPr id="24" name="Straight Arrow Connector 23">
              <a:extLst>
                <a:ext uri="{FF2B5EF4-FFF2-40B4-BE49-F238E27FC236}">
                  <a16:creationId xmlns:a16="http://schemas.microsoft.com/office/drawing/2014/main" id="{BB08A088-933B-BFDF-413B-B105287A4B49}"/>
                </a:ext>
              </a:extLst>
            </p:cNvPr>
            <p:cNvCxnSpPr>
              <a:cxnSpLocks/>
            </p:cNvCxnSpPr>
            <p:nvPr/>
          </p:nvCxnSpPr>
          <p:spPr>
            <a:xfrm flipV="1">
              <a:off x="2575992" y="1650579"/>
              <a:ext cx="0" cy="27648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51D40CF-0417-7904-045F-58A2E2D04694}"/>
                </a:ext>
              </a:extLst>
            </p:cNvPr>
            <p:cNvCxnSpPr>
              <a:cxnSpLocks/>
            </p:cNvCxnSpPr>
            <p:nvPr/>
          </p:nvCxnSpPr>
          <p:spPr>
            <a:xfrm>
              <a:off x="2575992" y="4546084"/>
              <a:ext cx="784048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1016F74-06D3-54E7-1B02-6BEB4973648D}"/>
                </a:ext>
              </a:extLst>
            </p:cNvPr>
            <p:cNvCxnSpPr>
              <a:cxnSpLocks/>
            </p:cNvCxnSpPr>
            <p:nvPr/>
          </p:nvCxnSpPr>
          <p:spPr>
            <a:xfrm>
              <a:off x="5846967" y="4437112"/>
              <a:ext cx="0" cy="16566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A22B0B7-2C71-B21D-8F8D-00D42CDEAADD}"/>
                </a:ext>
              </a:extLst>
            </p:cNvPr>
            <p:cNvSpPr txBox="1"/>
            <p:nvPr/>
          </p:nvSpPr>
          <p:spPr>
            <a:xfrm>
              <a:off x="1116568" y="1779108"/>
              <a:ext cx="1342244" cy="584775"/>
            </a:xfrm>
            <a:prstGeom prst="rect">
              <a:avLst/>
            </a:prstGeom>
            <a:solidFill>
              <a:schemeClr val="bg1"/>
            </a:solidFill>
          </p:spPr>
          <p:txBody>
            <a:bodyPr wrap="square" rtlCol="0">
              <a:spAutoFit/>
            </a:bodyPr>
            <a:lstStyle/>
            <a:p>
              <a:pPr algn="ctr"/>
              <a:r>
                <a:rPr lang="es-ES_tradnl" sz="2400">
                  <a:solidFill>
                    <a:srgbClr val="0070C0"/>
                  </a:solidFill>
                </a:rPr>
                <a:t>Energía</a:t>
              </a:r>
            </a:p>
            <a:p>
              <a:pPr algn="ctr"/>
              <a:endParaRPr lang="es-ES_tradnl" sz="800">
                <a:solidFill>
                  <a:srgbClr val="0070C0"/>
                </a:solidFill>
              </a:endParaRPr>
            </a:p>
          </p:txBody>
        </p:sp>
        <p:sp>
          <p:nvSpPr>
            <p:cNvPr id="36" name="TextBox 35">
              <a:extLst>
                <a:ext uri="{FF2B5EF4-FFF2-40B4-BE49-F238E27FC236}">
                  <a16:creationId xmlns:a16="http://schemas.microsoft.com/office/drawing/2014/main" id="{2E5A56A9-9FB7-9E5C-9F1B-F0545EABB70F}"/>
                </a:ext>
              </a:extLst>
            </p:cNvPr>
            <p:cNvSpPr txBox="1"/>
            <p:nvPr/>
          </p:nvSpPr>
          <p:spPr>
            <a:xfrm>
              <a:off x="9336360" y="4655057"/>
              <a:ext cx="1342244" cy="584775"/>
            </a:xfrm>
            <a:prstGeom prst="rect">
              <a:avLst/>
            </a:prstGeom>
            <a:solidFill>
              <a:schemeClr val="bg1"/>
            </a:solidFill>
          </p:spPr>
          <p:txBody>
            <a:bodyPr wrap="square" rtlCol="0">
              <a:spAutoFit/>
            </a:bodyPr>
            <a:lstStyle/>
            <a:p>
              <a:pPr algn="ctr"/>
              <a:r>
                <a:rPr lang="es-ES_tradnl" sz="2400">
                  <a:solidFill>
                    <a:srgbClr val="0070C0"/>
                  </a:solidFill>
                </a:rPr>
                <a:t>Posición</a:t>
              </a:r>
            </a:p>
            <a:p>
              <a:pPr algn="ctr"/>
              <a:endParaRPr lang="es-ES_tradnl" sz="800">
                <a:solidFill>
                  <a:srgbClr val="0070C0"/>
                </a:solidFill>
              </a:endParaRPr>
            </a:p>
          </p:txBody>
        </p:sp>
      </p:grpSp>
      <p:grpSp>
        <p:nvGrpSpPr>
          <p:cNvPr id="19" name="Group 18">
            <a:extLst>
              <a:ext uri="{FF2B5EF4-FFF2-40B4-BE49-F238E27FC236}">
                <a16:creationId xmlns:a16="http://schemas.microsoft.com/office/drawing/2014/main" id="{D332EC87-CFD0-6896-72A9-981DF74256CD}"/>
              </a:ext>
            </a:extLst>
          </p:cNvPr>
          <p:cNvGrpSpPr/>
          <p:nvPr/>
        </p:nvGrpSpPr>
        <p:grpSpPr>
          <a:xfrm>
            <a:off x="4829698" y="5175855"/>
            <a:ext cx="4018415" cy="1493505"/>
            <a:chOff x="3651662" y="4432271"/>
            <a:chExt cx="4018415" cy="1493505"/>
          </a:xfrm>
        </p:grpSpPr>
        <p:sp>
          <p:nvSpPr>
            <p:cNvPr id="17" name="TextBox 16">
              <a:extLst>
                <a:ext uri="{FF2B5EF4-FFF2-40B4-BE49-F238E27FC236}">
                  <a16:creationId xmlns:a16="http://schemas.microsoft.com/office/drawing/2014/main" id="{1114F17F-FE94-35A9-561E-F049835725B2}"/>
                </a:ext>
              </a:extLst>
            </p:cNvPr>
            <p:cNvSpPr txBox="1"/>
            <p:nvPr/>
          </p:nvSpPr>
          <p:spPr>
            <a:xfrm>
              <a:off x="4059988" y="5387167"/>
              <a:ext cx="3610089" cy="538609"/>
            </a:xfrm>
            <a:prstGeom prst="rect">
              <a:avLst/>
            </a:prstGeom>
            <a:noFill/>
          </p:spPr>
          <p:txBody>
            <a:bodyPr wrap="square" rtlCol="0">
              <a:spAutoFit/>
            </a:bodyPr>
            <a:lstStyle/>
            <a:p>
              <a:pPr algn="ctr"/>
              <a:r>
                <a:rPr lang="es-ES_tradnl" sz="2400">
                  <a:solidFill>
                    <a:schemeClr val="accent5">
                      <a:lumMod val="50000"/>
                    </a:schemeClr>
                  </a:solidFill>
                </a:rPr>
                <a:t>Potencial de confinamiento</a:t>
              </a:r>
            </a:p>
            <a:p>
              <a:pPr algn="ctr"/>
              <a:endParaRPr lang="es-ES_tradnl" sz="500">
                <a:solidFill>
                  <a:srgbClr val="0070C0"/>
                </a:solidFill>
              </a:endParaRPr>
            </a:p>
          </p:txBody>
        </p:sp>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4EA0871F-BC1F-EDC4-10C8-F748C12BC9F6}"/>
                    </a:ext>
                  </a:extLst>
                </p14:cNvPr>
                <p14:cNvContentPartPr/>
                <p14:nvPr/>
              </p14:nvContentPartPr>
              <p14:xfrm rot="20868575">
                <a:off x="3651662" y="4432271"/>
                <a:ext cx="283746" cy="1166400"/>
              </p14:xfrm>
            </p:contentPart>
          </mc:Choice>
          <mc:Fallback xmlns="">
            <p:pic>
              <p:nvPicPr>
                <p:cNvPr id="18" name="Ink 17">
                  <a:extLst>
                    <a:ext uri="{FF2B5EF4-FFF2-40B4-BE49-F238E27FC236}">
                      <a16:creationId xmlns:a16="http://schemas.microsoft.com/office/drawing/2014/main" id="{4EA0871F-BC1F-EDC4-10C8-F748C12BC9F6}"/>
                    </a:ext>
                  </a:extLst>
                </p:cNvPr>
                <p:cNvPicPr/>
                <p:nvPr/>
              </p:nvPicPr>
              <p:blipFill>
                <a:blip r:embed="rId3"/>
                <a:stretch>
                  <a:fillRect/>
                </a:stretch>
              </p:blipFill>
              <p:spPr>
                <a:xfrm rot="20868575">
                  <a:off x="3633658" y="4414271"/>
                  <a:ext cx="319394" cy="1202040"/>
                </a:xfrm>
                <a:prstGeom prst="rect">
                  <a:avLst/>
                </a:prstGeom>
              </p:spPr>
            </p:pic>
          </mc:Fallback>
        </mc:AlternateContent>
      </p:grpSp>
      <p:sp>
        <p:nvSpPr>
          <p:cNvPr id="38" name="TextBox 37">
            <a:extLst>
              <a:ext uri="{FF2B5EF4-FFF2-40B4-BE49-F238E27FC236}">
                <a16:creationId xmlns:a16="http://schemas.microsoft.com/office/drawing/2014/main" id="{D81B2689-3E89-C184-641F-D591EBA93AE4}"/>
              </a:ext>
            </a:extLst>
          </p:cNvPr>
          <p:cNvSpPr txBox="1"/>
          <p:nvPr/>
        </p:nvSpPr>
        <p:spPr>
          <a:xfrm>
            <a:off x="9707271" y="1576922"/>
            <a:ext cx="1342244" cy="1569660"/>
          </a:xfrm>
          <a:prstGeom prst="rect">
            <a:avLst/>
          </a:prstGeom>
          <a:solidFill>
            <a:schemeClr val="bg1"/>
          </a:solidFill>
        </p:spPr>
        <p:txBody>
          <a:bodyPr wrap="square" rtlCol="0">
            <a:spAutoFit/>
          </a:bodyPr>
          <a:lstStyle/>
          <a:p>
            <a:r>
              <a:rPr lang="es-ES_tradnl" sz="2400">
                <a:solidFill>
                  <a:srgbClr val="E92DEC"/>
                </a:solidFill>
              </a:rPr>
              <a:t>Nivel de energía del Vacío</a:t>
            </a:r>
          </a:p>
          <a:p>
            <a:endParaRPr lang="es-ES_tradnl" sz="2400">
              <a:solidFill>
                <a:srgbClr val="E92DEC"/>
              </a:solidFill>
            </a:endParaRPr>
          </a:p>
        </p:txBody>
      </p:sp>
      <p:grpSp>
        <p:nvGrpSpPr>
          <p:cNvPr id="15" name="Group 14">
            <a:extLst>
              <a:ext uri="{FF2B5EF4-FFF2-40B4-BE49-F238E27FC236}">
                <a16:creationId xmlns:a16="http://schemas.microsoft.com/office/drawing/2014/main" id="{D4F2B3A9-52A1-A5CD-A799-80B237B71A6D}"/>
              </a:ext>
            </a:extLst>
          </p:cNvPr>
          <p:cNvGrpSpPr/>
          <p:nvPr/>
        </p:nvGrpSpPr>
        <p:grpSpPr>
          <a:xfrm>
            <a:off x="3182925" y="4647607"/>
            <a:ext cx="1643198" cy="1752449"/>
            <a:chOff x="2004889" y="3904023"/>
            <a:chExt cx="1643198" cy="1752449"/>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94E45A06-DDAB-ADD9-782B-7D7690A44E50}"/>
                    </a:ext>
                  </a:extLst>
                </p14:cNvPr>
                <p14:cNvContentPartPr/>
                <p14:nvPr/>
              </p14:nvContentPartPr>
              <p14:xfrm>
                <a:off x="2783632" y="4005064"/>
                <a:ext cx="748080" cy="1011960"/>
              </p14:xfrm>
            </p:contentPart>
          </mc:Choice>
          <mc:Fallback xmlns="">
            <p:pic>
              <p:nvPicPr>
                <p:cNvPr id="12" name="Ink 11">
                  <a:extLst>
                    <a:ext uri="{FF2B5EF4-FFF2-40B4-BE49-F238E27FC236}">
                      <a16:creationId xmlns:a16="http://schemas.microsoft.com/office/drawing/2014/main" id="{94E45A06-DDAB-ADD9-782B-7D7690A44E50}"/>
                    </a:ext>
                  </a:extLst>
                </p:cNvPr>
                <p:cNvPicPr/>
                <p:nvPr/>
              </p:nvPicPr>
              <p:blipFill>
                <a:blip r:embed="rId5"/>
                <a:stretch>
                  <a:fillRect/>
                </a:stretch>
              </p:blipFill>
              <p:spPr>
                <a:xfrm>
                  <a:off x="2765623" y="3987070"/>
                  <a:ext cx="783737" cy="1047587"/>
                </a:xfrm>
                <a:prstGeom prst="rect">
                  <a:avLst/>
                </a:prstGeom>
              </p:spPr>
            </p:pic>
          </mc:Fallback>
        </mc:AlternateContent>
        <p:sp>
          <p:nvSpPr>
            <p:cNvPr id="13" name="TextBox 12">
              <a:extLst>
                <a:ext uri="{FF2B5EF4-FFF2-40B4-BE49-F238E27FC236}">
                  <a16:creationId xmlns:a16="http://schemas.microsoft.com/office/drawing/2014/main" id="{F0C14A83-A2B2-BAD2-F9B0-188E1FAE74BA}"/>
                </a:ext>
              </a:extLst>
            </p:cNvPr>
            <p:cNvSpPr txBox="1"/>
            <p:nvPr/>
          </p:nvSpPr>
          <p:spPr>
            <a:xfrm>
              <a:off x="2004889" y="5117863"/>
              <a:ext cx="1368152" cy="538609"/>
            </a:xfrm>
            <a:prstGeom prst="rect">
              <a:avLst/>
            </a:prstGeom>
            <a:solidFill>
              <a:schemeClr val="bg1"/>
            </a:solidFill>
          </p:spPr>
          <p:txBody>
            <a:bodyPr wrap="square" rtlCol="0">
              <a:spAutoFit/>
            </a:bodyPr>
            <a:lstStyle/>
            <a:p>
              <a:pPr algn="ctr"/>
              <a:r>
                <a:rPr lang="es-ES_tradnl" sz="2400">
                  <a:solidFill>
                    <a:schemeClr val="bg2">
                      <a:lumMod val="50000"/>
                    </a:schemeClr>
                  </a:solidFill>
                </a:rPr>
                <a:t>Mar de e</a:t>
              </a:r>
              <a:r>
                <a:rPr lang="es-ES_tradnl" sz="2400" baseline="30000">
                  <a:solidFill>
                    <a:schemeClr val="bg2">
                      <a:lumMod val="50000"/>
                    </a:schemeClr>
                  </a:solidFill>
                </a:rPr>
                <a:t>-</a:t>
              </a:r>
            </a:p>
            <a:p>
              <a:pPr algn="ctr"/>
              <a:endParaRPr lang="es-ES_tradnl" sz="500">
                <a:solidFill>
                  <a:srgbClr val="0070C0"/>
                </a:solidFill>
              </a:endParaRPr>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8FB5B5F3-84A7-A1C6-6A7C-E4551FA27973}"/>
                    </a:ext>
                  </a:extLst>
                </p14:cNvPr>
                <p14:cNvContentPartPr/>
                <p14:nvPr/>
              </p14:nvContentPartPr>
              <p14:xfrm rot="5870308" flipH="1">
                <a:off x="3470238" y="3904023"/>
                <a:ext cx="177849" cy="177849"/>
              </p14:xfrm>
            </p:contentPart>
          </mc:Choice>
          <mc:Fallback xmlns="">
            <p:pic>
              <p:nvPicPr>
                <p:cNvPr id="14" name="Ink 13">
                  <a:extLst>
                    <a:ext uri="{FF2B5EF4-FFF2-40B4-BE49-F238E27FC236}">
                      <a16:creationId xmlns:a16="http://schemas.microsoft.com/office/drawing/2014/main" id="{8FB5B5F3-84A7-A1C6-6A7C-E4551FA27973}"/>
                    </a:ext>
                  </a:extLst>
                </p:cNvPr>
                <p:cNvPicPr/>
                <p:nvPr/>
              </p:nvPicPr>
              <p:blipFill>
                <a:blip r:embed="rId7"/>
                <a:stretch>
                  <a:fillRect/>
                </a:stretch>
              </p:blipFill>
              <p:spPr>
                <a:xfrm rot="5870308" flipH="1">
                  <a:off x="3452201" y="3886022"/>
                  <a:ext cx="213563" cy="21349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45" name="Ink 44">
                <a:extLst>
                  <a:ext uri="{FF2B5EF4-FFF2-40B4-BE49-F238E27FC236}">
                    <a16:creationId xmlns:a16="http://schemas.microsoft.com/office/drawing/2014/main" id="{55D65A5E-8A34-CCF2-A705-F9C6B2E6A7B0}"/>
                  </a:ext>
                </a:extLst>
              </p14:cNvPr>
              <p14:cNvContentPartPr/>
              <p14:nvPr/>
            </p14:nvContentPartPr>
            <p14:xfrm>
              <a:off x="9170893" y="2213498"/>
              <a:ext cx="530280" cy="917640"/>
            </p14:xfrm>
          </p:contentPart>
        </mc:Choice>
        <mc:Fallback xmlns="">
          <p:pic>
            <p:nvPicPr>
              <p:cNvPr id="45" name="Ink 44">
                <a:extLst>
                  <a:ext uri="{FF2B5EF4-FFF2-40B4-BE49-F238E27FC236}">
                    <a16:creationId xmlns:a16="http://schemas.microsoft.com/office/drawing/2014/main" id="{55D65A5E-8A34-CCF2-A705-F9C6B2E6A7B0}"/>
                  </a:ext>
                </a:extLst>
              </p:cNvPr>
              <p:cNvPicPr/>
              <p:nvPr/>
            </p:nvPicPr>
            <p:blipFill>
              <a:blip r:embed="rId9"/>
              <a:stretch>
                <a:fillRect/>
              </a:stretch>
            </p:blipFill>
            <p:spPr>
              <a:xfrm>
                <a:off x="9152881" y="2195498"/>
                <a:ext cx="565944" cy="953280"/>
              </a:xfrm>
              <a:prstGeom prst="rect">
                <a:avLst/>
              </a:prstGeom>
            </p:spPr>
          </p:pic>
        </mc:Fallback>
      </mc:AlternateContent>
      <p:grpSp>
        <p:nvGrpSpPr>
          <p:cNvPr id="11" name="Group 10">
            <a:extLst>
              <a:ext uri="{FF2B5EF4-FFF2-40B4-BE49-F238E27FC236}">
                <a16:creationId xmlns:a16="http://schemas.microsoft.com/office/drawing/2014/main" id="{AEE24A9E-1D79-F398-9629-9C723478ACF4}"/>
              </a:ext>
            </a:extLst>
          </p:cNvPr>
          <p:cNvGrpSpPr/>
          <p:nvPr/>
        </p:nvGrpSpPr>
        <p:grpSpPr>
          <a:xfrm>
            <a:off x="4917387" y="3199981"/>
            <a:ext cx="4593569" cy="1959065"/>
            <a:chOff x="3287688" y="2780928"/>
            <a:chExt cx="4593569" cy="1959065"/>
          </a:xfrm>
        </p:grpSpPr>
        <p:pic>
          <p:nvPicPr>
            <p:cNvPr id="4" name="Picture 3">
              <a:extLst>
                <a:ext uri="{FF2B5EF4-FFF2-40B4-BE49-F238E27FC236}">
                  <a16:creationId xmlns:a16="http://schemas.microsoft.com/office/drawing/2014/main" id="{472A99C1-3083-AE96-3BCE-8066410C8FE1}"/>
                </a:ext>
              </a:extLst>
            </p:cNvPr>
            <p:cNvPicPr>
              <a:picLocks noChangeAspect="1"/>
            </p:cNvPicPr>
            <p:nvPr/>
          </p:nvPicPr>
          <p:blipFill rotWithShape="1">
            <a:blip r:embed="rId10"/>
            <a:srcRect l="14142" t="41212" r="70707" b="19866"/>
            <a:stretch/>
          </p:blipFill>
          <p:spPr>
            <a:xfrm>
              <a:off x="3287688" y="3501009"/>
              <a:ext cx="1080120" cy="1224136"/>
            </a:xfrm>
            <a:prstGeom prst="rect">
              <a:avLst/>
            </a:prstGeom>
          </p:spPr>
        </p:pic>
        <p:pic>
          <p:nvPicPr>
            <p:cNvPr id="5" name="Picture 4">
              <a:extLst>
                <a:ext uri="{FF2B5EF4-FFF2-40B4-BE49-F238E27FC236}">
                  <a16:creationId xmlns:a16="http://schemas.microsoft.com/office/drawing/2014/main" id="{3C0B9E38-61B0-B944-67C8-F16B231C7F2C}"/>
                </a:ext>
              </a:extLst>
            </p:cNvPr>
            <p:cNvPicPr>
              <a:picLocks noChangeAspect="1"/>
            </p:cNvPicPr>
            <p:nvPr/>
          </p:nvPicPr>
          <p:blipFill rotWithShape="1">
            <a:blip r:embed="rId10"/>
            <a:srcRect l="14142" t="41212" r="70707" b="19866"/>
            <a:stretch/>
          </p:blipFill>
          <p:spPr>
            <a:xfrm>
              <a:off x="4334799" y="3515857"/>
              <a:ext cx="1080120" cy="1224136"/>
            </a:xfrm>
            <a:prstGeom prst="rect">
              <a:avLst/>
            </a:prstGeom>
          </p:spPr>
        </p:pic>
        <p:grpSp>
          <p:nvGrpSpPr>
            <p:cNvPr id="6" name="Group 5">
              <a:extLst>
                <a:ext uri="{FF2B5EF4-FFF2-40B4-BE49-F238E27FC236}">
                  <a16:creationId xmlns:a16="http://schemas.microsoft.com/office/drawing/2014/main" id="{FD88EE2E-3F20-427C-D9E8-1B23500AC128}"/>
                </a:ext>
              </a:extLst>
            </p:cNvPr>
            <p:cNvGrpSpPr/>
            <p:nvPr/>
          </p:nvGrpSpPr>
          <p:grpSpPr>
            <a:xfrm>
              <a:off x="3305754" y="2780928"/>
              <a:ext cx="4575503" cy="1907679"/>
              <a:chOff x="7007708" y="159027"/>
              <a:chExt cx="4575503" cy="1907679"/>
            </a:xfrm>
          </p:grpSpPr>
          <p:cxnSp>
            <p:nvCxnSpPr>
              <p:cNvPr id="7" name="Straight Connector 6">
                <a:extLst>
                  <a:ext uri="{FF2B5EF4-FFF2-40B4-BE49-F238E27FC236}">
                    <a16:creationId xmlns:a16="http://schemas.microsoft.com/office/drawing/2014/main" id="{F00481E8-E9EE-9F37-0665-F8CB15BC7980}"/>
                  </a:ext>
                </a:extLst>
              </p:cNvPr>
              <p:cNvCxnSpPr>
                <a:cxnSpLocks/>
              </p:cNvCxnSpPr>
              <p:nvPr/>
            </p:nvCxnSpPr>
            <p:spPr>
              <a:xfrm>
                <a:off x="7007708" y="2066706"/>
                <a:ext cx="212723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92336A5-022D-7432-97C5-C8D1087D6785}"/>
                  </a:ext>
                </a:extLst>
              </p:cNvPr>
              <p:cNvCxnSpPr>
                <a:cxnSpLocks/>
              </p:cNvCxnSpPr>
              <p:nvPr/>
            </p:nvCxnSpPr>
            <p:spPr>
              <a:xfrm>
                <a:off x="9134939" y="194498"/>
                <a:ext cx="2448272"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751D5B-7FC1-4CE0-C6B2-9E6D3995789F}"/>
                  </a:ext>
                </a:extLst>
              </p:cNvPr>
              <p:cNvCxnSpPr>
                <a:cxnSpLocks/>
              </p:cNvCxnSpPr>
              <p:nvPr/>
            </p:nvCxnSpPr>
            <p:spPr>
              <a:xfrm flipV="1">
                <a:off x="9108029" y="159027"/>
                <a:ext cx="0" cy="1907679"/>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B6986CA1-BB98-68CA-11B9-38B3EDBD7EFF}"/>
              </a:ext>
            </a:extLst>
          </p:cNvPr>
          <p:cNvGrpSpPr/>
          <p:nvPr/>
        </p:nvGrpSpPr>
        <p:grpSpPr>
          <a:xfrm rot="20196903">
            <a:off x="5612597" y="3872540"/>
            <a:ext cx="512539" cy="887869"/>
            <a:chOff x="3712497" y="1698929"/>
            <a:chExt cx="512539" cy="887869"/>
          </a:xfrm>
        </p:grpSpPr>
        <mc:AlternateContent xmlns:mc="http://schemas.openxmlformats.org/markup-compatibility/2006" xmlns:p14="http://schemas.microsoft.com/office/powerpoint/2010/main">
          <mc:Choice Requires="p14">
            <p:contentPart p14:bwMode="auto" r:id="rId11">
              <p14:nvContentPartPr>
                <p14:cNvPr id="42" name="Ink 41">
                  <a:extLst>
                    <a:ext uri="{FF2B5EF4-FFF2-40B4-BE49-F238E27FC236}">
                      <a16:creationId xmlns:a16="http://schemas.microsoft.com/office/drawing/2014/main" id="{77F9D695-9BEC-EE49-1C5C-D60FA90040D2}"/>
                    </a:ext>
                  </a:extLst>
                </p14:cNvPr>
                <p14:cNvContentPartPr/>
                <p14:nvPr/>
              </p14:nvContentPartPr>
              <p14:xfrm>
                <a:off x="3712497" y="1698929"/>
                <a:ext cx="414000" cy="866160"/>
              </p14:xfrm>
            </p:contentPart>
          </mc:Choice>
          <mc:Fallback xmlns="">
            <p:pic>
              <p:nvPicPr>
                <p:cNvPr id="42" name="Ink 41">
                  <a:extLst>
                    <a:ext uri="{FF2B5EF4-FFF2-40B4-BE49-F238E27FC236}">
                      <a16:creationId xmlns:a16="http://schemas.microsoft.com/office/drawing/2014/main" id="{77F9D695-9BEC-EE49-1C5C-D60FA90040D2}"/>
                    </a:ext>
                  </a:extLst>
                </p:cNvPr>
                <p:cNvPicPr/>
                <p:nvPr/>
              </p:nvPicPr>
              <p:blipFill>
                <a:blip r:embed="rId12"/>
                <a:stretch>
                  <a:fillRect/>
                </a:stretch>
              </p:blipFill>
              <p:spPr>
                <a:xfrm>
                  <a:off x="3703497" y="1689929"/>
                  <a:ext cx="431640" cy="883800"/>
                </a:xfrm>
                <a:prstGeom prst="rect">
                  <a:avLst/>
                </a:prstGeom>
              </p:spPr>
            </p:pic>
          </mc:Fallback>
        </mc:AlternateContent>
        <p:sp>
          <p:nvSpPr>
            <p:cNvPr id="43" name="Triangle 42">
              <a:extLst>
                <a:ext uri="{FF2B5EF4-FFF2-40B4-BE49-F238E27FC236}">
                  <a16:creationId xmlns:a16="http://schemas.microsoft.com/office/drawing/2014/main" id="{76C4DF6A-5D33-7957-B6D5-6FFCE289A2CF}"/>
                </a:ext>
              </a:extLst>
            </p:cNvPr>
            <p:cNvSpPr/>
            <p:nvPr/>
          </p:nvSpPr>
          <p:spPr>
            <a:xfrm rot="2319740">
              <a:off x="4009770" y="2434824"/>
              <a:ext cx="215266" cy="151974"/>
            </a:xfrm>
            <a:prstGeom prst="triangl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2" name="Group 1">
            <a:extLst>
              <a:ext uri="{FF2B5EF4-FFF2-40B4-BE49-F238E27FC236}">
                <a16:creationId xmlns:a16="http://schemas.microsoft.com/office/drawing/2014/main" id="{9C24C4FA-4357-B6CB-263B-92A5427A3CF9}"/>
              </a:ext>
            </a:extLst>
          </p:cNvPr>
          <p:cNvGrpSpPr/>
          <p:nvPr/>
        </p:nvGrpSpPr>
        <p:grpSpPr>
          <a:xfrm>
            <a:off x="6216649" y="2658883"/>
            <a:ext cx="1670625" cy="2031054"/>
            <a:chOff x="5038613" y="1915299"/>
            <a:chExt cx="1670625" cy="2031054"/>
          </a:xfrm>
        </p:grpSpPr>
        <p:sp>
          <p:nvSpPr>
            <p:cNvPr id="55" name="Oval 54">
              <a:extLst>
                <a:ext uri="{FF2B5EF4-FFF2-40B4-BE49-F238E27FC236}">
                  <a16:creationId xmlns:a16="http://schemas.microsoft.com/office/drawing/2014/main" id="{CAEA9355-92B7-B2F2-2794-F32165C65D5A}"/>
                </a:ext>
              </a:extLst>
            </p:cNvPr>
            <p:cNvSpPr/>
            <p:nvPr/>
          </p:nvSpPr>
          <p:spPr>
            <a:xfrm flipV="1">
              <a:off x="5038613" y="1915299"/>
              <a:ext cx="110979" cy="1609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57" name="Group 56">
              <a:extLst>
                <a:ext uri="{FF2B5EF4-FFF2-40B4-BE49-F238E27FC236}">
                  <a16:creationId xmlns:a16="http://schemas.microsoft.com/office/drawing/2014/main" id="{E26D2139-0A8B-198E-99ED-8EF7DA5A6C61}"/>
                </a:ext>
              </a:extLst>
            </p:cNvPr>
            <p:cNvGrpSpPr/>
            <p:nvPr/>
          </p:nvGrpSpPr>
          <p:grpSpPr>
            <a:xfrm>
              <a:off x="5077536" y="1988840"/>
              <a:ext cx="1631702" cy="1957513"/>
              <a:chOff x="5077536" y="1988840"/>
              <a:chExt cx="1631702" cy="1957513"/>
            </a:xfrm>
          </p:grpSpPr>
          <p:cxnSp>
            <p:nvCxnSpPr>
              <p:cNvPr id="49" name="Straight Connector 48">
                <a:extLst>
                  <a:ext uri="{FF2B5EF4-FFF2-40B4-BE49-F238E27FC236}">
                    <a16:creationId xmlns:a16="http://schemas.microsoft.com/office/drawing/2014/main" id="{EFCDDB6A-75C1-3430-C7AC-03CC32F434F5}"/>
                  </a:ext>
                </a:extLst>
              </p:cNvPr>
              <p:cNvCxnSpPr>
                <a:cxnSpLocks/>
              </p:cNvCxnSpPr>
              <p:nvPr/>
            </p:nvCxnSpPr>
            <p:spPr>
              <a:xfrm>
                <a:off x="5077536" y="1988840"/>
                <a:ext cx="1234488"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E4AC893-A5F7-55E3-35FA-055BB72B3707}"/>
                  </a:ext>
                </a:extLst>
              </p:cNvPr>
              <p:cNvCxnSpPr/>
              <p:nvPr/>
            </p:nvCxnSpPr>
            <p:spPr>
              <a:xfrm>
                <a:off x="5824325" y="1988840"/>
                <a:ext cx="88491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D064A20-EA9E-7F7C-5E92-14098B677A27}"/>
                  </a:ext>
                </a:extLst>
              </p:cNvPr>
              <p:cNvCxnSpPr>
                <a:cxnSpLocks/>
              </p:cNvCxnSpPr>
              <p:nvPr/>
            </p:nvCxnSpPr>
            <p:spPr>
              <a:xfrm>
                <a:off x="5077536" y="1988840"/>
                <a:ext cx="0" cy="1957513"/>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grpSp>
      <p:grpSp>
        <p:nvGrpSpPr>
          <p:cNvPr id="69" name="Group 68">
            <a:extLst>
              <a:ext uri="{FF2B5EF4-FFF2-40B4-BE49-F238E27FC236}">
                <a16:creationId xmlns:a16="http://schemas.microsoft.com/office/drawing/2014/main" id="{92DD0FD1-CE5F-81E6-3280-3BBA90B95CA1}"/>
              </a:ext>
            </a:extLst>
          </p:cNvPr>
          <p:cNvGrpSpPr/>
          <p:nvPr/>
        </p:nvGrpSpPr>
        <p:grpSpPr>
          <a:xfrm>
            <a:off x="5368597" y="2749451"/>
            <a:ext cx="752440" cy="1927188"/>
            <a:chOff x="4190561" y="2005867"/>
            <a:chExt cx="752440" cy="1927188"/>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6D6E95CF-FD9E-E48C-886E-2BC691A279B9}"/>
                    </a:ext>
                  </a:extLst>
                </p:cNvPr>
                <p:cNvSpPr txBox="1"/>
                <p:nvPr/>
              </p:nvSpPr>
              <p:spPr>
                <a:xfrm>
                  <a:off x="4190561" y="2614561"/>
                  <a:ext cx="600287" cy="584775"/>
                </a:xfrm>
                <a:prstGeom prst="rect">
                  <a:avLst/>
                </a:prstGeom>
                <a:solidFill>
                  <a:schemeClr val="bg1"/>
                </a:solidFill>
              </p:spPr>
              <p:txBody>
                <a:bodyPr wrap="square" rtlCol="0">
                  <a:spAutoFit/>
                </a:bodyPr>
                <a:lstStyle/>
                <a:p>
                  <a:pPr algn="ctr"/>
                  <a14:m>
                    <m:oMath xmlns:m="http://schemas.openxmlformats.org/officeDocument/2006/math">
                      <m:r>
                        <a:rPr lang="es-ES" sz="3200" b="0" i="1" smtClean="0">
                          <a:solidFill>
                            <a:schemeClr val="accent6">
                              <a:lumMod val="75000"/>
                            </a:schemeClr>
                          </a:solidFill>
                          <a:latin typeface="Cambria Math" panose="02040503050406030204" pitchFamily="18" charset="0"/>
                        </a:rPr>
                        <m:t>h𝑓</m:t>
                      </m:r>
                    </m:oMath>
                  </a14:m>
                  <a:r>
                    <a:rPr lang="es-ES_tradnl" sz="3200">
                      <a:solidFill>
                        <a:schemeClr val="accent6">
                          <a:lumMod val="75000"/>
                        </a:schemeClr>
                      </a:solidFill>
                    </a:rPr>
                    <a:t> </a:t>
                  </a:r>
                </a:p>
              </p:txBody>
            </p:sp>
          </mc:Choice>
          <mc:Fallback xmlns="">
            <p:sp>
              <p:nvSpPr>
                <p:cNvPr id="58" name="TextBox 57">
                  <a:extLst>
                    <a:ext uri="{FF2B5EF4-FFF2-40B4-BE49-F238E27FC236}">
                      <a16:creationId xmlns:a16="http://schemas.microsoft.com/office/drawing/2014/main" id="{6D6E95CF-FD9E-E48C-886E-2BC691A279B9}"/>
                    </a:ext>
                  </a:extLst>
                </p:cNvPr>
                <p:cNvSpPr txBox="1">
                  <a:spLocks noRot="1" noChangeAspect="1" noMove="1" noResize="1" noEditPoints="1" noAdjustHandles="1" noChangeArrowheads="1" noChangeShapeType="1" noTextEdit="1"/>
                </p:cNvSpPr>
                <p:nvPr/>
              </p:nvSpPr>
              <p:spPr>
                <a:xfrm>
                  <a:off x="4190561" y="2614561"/>
                  <a:ext cx="600287" cy="584775"/>
                </a:xfrm>
                <a:prstGeom prst="rect">
                  <a:avLst/>
                </a:prstGeom>
                <a:blipFill>
                  <a:blip r:embed="rId13"/>
                  <a:stretch>
                    <a:fillRect/>
                  </a:stretch>
                </a:blipFill>
              </p:spPr>
              <p:txBody>
                <a:bodyPr/>
                <a:lstStyle/>
                <a:p>
                  <a:r>
                    <a:rPr lang="en-US">
                      <a:noFill/>
                    </a:rPr>
                    <a:t> </a:t>
                  </a:r>
                </a:p>
              </p:txBody>
            </p:sp>
          </mc:Fallback>
        </mc:AlternateContent>
        <p:sp>
          <p:nvSpPr>
            <p:cNvPr id="60" name="Right Brace 59">
              <a:extLst>
                <a:ext uri="{FF2B5EF4-FFF2-40B4-BE49-F238E27FC236}">
                  <a16:creationId xmlns:a16="http://schemas.microsoft.com/office/drawing/2014/main" id="{2439C935-3730-B1B5-8140-A3710F29DA73}"/>
                </a:ext>
              </a:extLst>
            </p:cNvPr>
            <p:cNvSpPr/>
            <p:nvPr/>
          </p:nvSpPr>
          <p:spPr>
            <a:xfrm rot="10800000">
              <a:off x="4715785" y="2005867"/>
              <a:ext cx="227216" cy="1927188"/>
            </a:xfrm>
            <a:prstGeom prst="rightBrac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grpSp>
      <p:sp>
        <p:nvSpPr>
          <p:cNvPr id="61" name="Right Brace 60">
            <a:extLst>
              <a:ext uri="{FF2B5EF4-FFF2-40B4-BE49-F238E27FC236}">
                <a16:creationId xmlns:a16="http://schemas.microsoft.com/office/drawing/2014/main" id="{6B509D6E-576E-9B3F-5078-3F31E45379CD}"/>
              </a:ext>
            </a:extLst>
          </p:cNvPr>
          <p:cNvSpPr/>
          <p:nvPr/>
        </p:nvSpPr>
        <p:spPr>
          <a:xfrm>
            <a:off x="7154752" y="4068247"/>
            <a:ext cx="227216" cy="653667"/>
          </a:xfrm>
          <a:prstGeom prst="rightBrac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62" name="Right Brace 61">
            <a:extLst>
              <a:ext uri="{FF2B5EF4-FFF2-40B4-BE49-F238E27FC236}">
                <a16:creationId xmlns:a16="http://schemas.microsoft.com/office/drawing/2014/main" id="{DA055D32-B9C6-F8ED-E84E-338238213C0C}"/>
              </a:ext>
            </a:extLst>
          </p:cNvPr>
          <p:cNvSpPr/>
          <p:nvPr/>
        </p:nvSpPr>
        <p:spPr>
          <a:xfrm>
            <a:off x="7154752" y="3245315"/>
            <a:ext cx="227216" cy="807517"/>
          </a:xfrm>
          <a:prstGeom prst="rightBrac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23FD26C-7B2F-3909-DF30-3AD416F922A0}"/>
                  </a:ext>
                </a:extLst>
              </p:cNvPr>
              <p:cNvSpPr txBox="1"/>
              <p:nvPr/>
            </p:nvSpPr>
            <p:spPr>
              <a:xfrm>
                <a:off x="7494469" y="4113136"/>
                <a:ext cx="411550" cy="584775"/>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s-ES" sz="3200" b="0" i="1" smtClean="0">
                              <a:solidFill>
                                <a:srgbClr val="FF0000"/>
                              </a:solidFill>
                              <a:latin typeface="Cambria Math" panose="02040503050406030204" pitchFamily="18" charset="0"/>
                            </a:rPr>
                          </m:ctrlPr>
                        </m:sSubPr>
                        <m:e>
                          <m:r>
                            <a:rPr lang="es-ES" sz="3200" b="0" i="1" smtClean="0">
                              <a:solidFill>
                                <a:srgbClr val="FF0000"/>
                              </a:solidFill>
                              <a:latin typeface="Cambria Math" panose="02040503050406030204" pitchFamily="18" charset="0"/>
                            </a:rPr>
                            <m:t>𝐸</m:t>
                          </m:r>
                        </m:e>
                        <m:sub>
                          <m:r>
                            <a:rPr lang="es-ES" sz="3200" b="0" i="1" smtClean="0">
                              <a:solidFill>
                                <a:srgbClr val="FF0000"/>
                              </a:solidFill>
                              <a:latin typeface="Cambria Math" panose="02040503050406030204" pitchFamily="18" charset="0"/>
                            </a:rPr>
                            <m:t>𝐵</m:t>
                          </m:r>
                        </m:sub>
                      </m:sSub>
                    </m:oMath>
                  </m:oMathPara>
                </a14:m>
                <a:endParaRPr lang="es-ES_tradnl" sz="3200">
                  <a:solidFill>
                    <a:srgbClr val="FF0000"/>
                  </a:solidFill>
                </a:endParaRPr>
              </a:p>
            </p:txBody>
          </p:sp>
        </mc:Choice>
        <mc:Fallback xmlns="">
          <p:sp>
            <p:nvSpPr>
              <p:cNvPr id="63" name="TextBox 62">
                <a:extLst>
                  <a:ext uri="{FF2B5EF4-FFF2-40B4-BE49-F238E27FC236}">
                    <a16:creationId xmlns:a16="http://schemas.microsoft.com/office/drawing/2014/main" id="{723FD26C-7B2F-3909-DF30-3AD416F922A0}"/>
                  </a:ext>
                </a:extLst>
              </p:cNvPr>
              <p:cNvSpPr txBox="1">
                <a:spLocks noRot="1" noChangeAspect="1" noMove="1" noResize="1" noEditPoints="1" noAdjustHandles="1" noChangeArrowheads="1" noChangeShapeType="1" noTextEdit="1"/>
              </p:cNvSpPr>
              <p:nvPr/>
            </p:nvSpPr>
            <p:spPr>
              <a:xfrm>
                <a:off x="7494469" y="4113136"/>
                <a:ext cx="411550" cy="584775"/>
              </a:xfrm>
              <a:prstGeom prst="rect">
                <a:avLst/>
              </a:prstGeom>
              <a:blipFill>
                <a:blip r:embed="rId14"/>
                <a:stretch>
                  <a:fillRect l="-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CC347D42-D242-B4C8-5852-CE1426080E40}"/>
                  </a:ext>
                </a:extLst>
              </p:cNvPr>
              <p:cNvSpPr txBox="1"/>
              <p:nvPr/>
            </p:nvSpPr>
            <p:spPr>
              <a:xfrm>
                <a:off x="7434144" y="3331802"/>
                <a:ext cx="600287" cy="584775"/>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s-ES" sz="3200" b="0" i="1" smtClean="0">
                          <a:solidFill>
                            <a:srgbClr val="FF0000"/>
                          </a:solidFill>
                          <a:latin typeface="Cambria Math" panose="02040503050406030204" pitchFamily="18" charset="0"/>
                          <a:ea typeface="Cambria Math" panose="02040503050406030204" pitchFamily="18" charset="0"/>
                        </a:rPr>
                        <m:t>𝜙</m:t>
                      </m:r>
                    </m:oMath>
                  </m:oMathPara>
                </a14:m>
                <a:endParaRPr lang="es-ES_tradnl" sz="3200">
                  <a:solidFill>
                    <a:srgbClr val="FF0000"/>
                  </a:solidFill>
                </a:endParaRPr>
              </a:p>
            </p:txBody>
          </p:sp>
        </mc:Choice>
        <mc:Fallback xmlns="">
          <p:sp>
            <p:nvSpPr>
              <p:cNvPr id="64" name="TextBox 63">
                <a:extLst>
                  <a:ext uri="{FF2B5EF4-FFF2-40B4-BE49-F238E27FC236}">
                    <a16:creationId xmlns:a16="http://schemas.microsoft.com/office/drawing/2014/main" id="{CC347D42-D242-B4C8-5852-CE1426080E40}"/>
                  </a:ext>
                </a:extLst>
              </p:cNvPr>
              <p:cNvSpPr txBox="1">
                <a:spLocks noRot="1" noChangeAspect="1" noMove="1" noResize="1" noEditPoints="1" noAdjustHandles="1" noChangeArrowheads="1" noChangeShapeType="1" noTextEdit="1"/>
              </p:cNvSpPr>
              <p:nvPr/>
            </p:nvSpPr>
            <p:spPr>
              <a:xfrm>
                <a:off x="7434144" y="3331802"/>
                <a:ext cx="600287" cy="584775"/>
              </a:xfrm>
              <a:prstGeom prst="rect">
                <a:avLst/>
              </a:prstGeom>
              <a:blipFill>
                <a:blip r:embed="rId15"/>
                <a:stretch>
                  <a:fillRect/>
                </a:stretch>
              </a:blipFill>
            </p:spPr>
            <p:txBody>
              <a:bodyPr/>
              <a:lstStyle/>
              <a:p>
                <a:r>
                  <a:rPr lang="en-US">
                    <a:noFill/>
                  </a:rPr>
                  <a:t> </a:t>
                </a:r>
              </a:p>
            </p:txBody>
          </p:sp>
        </mc:Fallback>
      </mc:AlternateContent>
      <p:sp>
        <p:nvSpPr>
          <p:cNvPr id="65" name="Right Brace 64">
            <a:extLst>
              <a:ext uri="{FF2B5EF4-FFF2-40B4-BE49-F238E27FC236}">
                <a16:creationId xmlns:a16="http://schemas.microsoft.com/office/drawing/2014/main" id="{715AF4C6-70F3-A6BD-8443-7686A0557775}"/>
              </a:ext>
            </a:extLst>
          </p:cNvPr>
          <p:cNvSpPr/>
          <p:nvPr/>
        </p:nvSpPr>
        <p:spPr>
          <a:xfrm>
            <a:off x="7908568" y="2740045"/>
            <a:ext cx="145858" cy="503890"/>
          </a:xfrm>
          <a:prstGeom prst="rightBrac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2591168-025C-D380-9F89-05706B7FE2D4}"/>
                  </a:ext>
                </a:extLst>
              </p:cNvPr>
              <p:cNvSpPr txBox="1"/>
              <p:nvPr/>
            </p:nvSpPr>
            <p:spPr>
              <a:xfrm>
                <a:off x="8096706" y="2700608"/>
                <a:ext cx="600287" cy="492443"/>
              </a:xfrm>
              <a:prstGeom prst="rect">
                <a:avLst/>
              </a:prstGeom>
              <a:solidFill>
                <a:schemeClr val="bg1"/>
              </a:solid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s-ES" sz="3200" b="0" i="1" smtClean="0">
                          <a:solidFill>
                            <a:srgbClr val="FF0000"/>
                          </a:solidFill>
                          <a:latin typeface="Cambria Math" panose="02040503050406030204" pitchFamily="18" charset="0"/>
                        </a:rPr>
                        <m:t>𝐾</m:t>
                      </m:r>
                    </m:oMath>
                  </m:oMathPara>
                </a14:m>
                <a:endParaRPr lang="es-ES" sz="3200" b="0">
                  <a:solidFill>
                    <a:srgbClr val="FF0000"/>
                  </a:solidFill>
                </a:endParaRPr>
              </a:p>
            </p:txBody>
          </p:sp>
        </mc:Choice>
        <mc:Fallback xmlns="">
          <p:sp>
            <p:nvSpPr>
              <p:cNvPr id="66" name="TextBox 65">
                <a:extLst>
                  <a:ext uri="{FF2B5EF4-FFF2-40B4-BE49-F238E27FC236}">
                    <a16:creationId xmlns:a16="http://schemas.microsoft.com/office/drawing/2014/main" id="{62591168-025C-D380-9F89-05706B7FE2D4}"/>
                  </a:ext>
                </a:extLst>
              </p:cNvPr>
              <p:cNvSpPr txBox="1">
                <a:spLocks noRot="1" noChangeAspect="1" noMove="1" noResize="1" noEditPoints="1" noAdjustHandles="1" noChangeArrowheads="1" noChangeShapeType="1" noTextEdit="1"/>
              </p:cNvSpPr>
              <p:nvPr/>
            </p:nvSpPr>
            <p:spPr>
              <a:xfrm>
                <a:off x="8096706" y="2700608"/>
                <a:ext cx="600287" cy="492443"/>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0EB843A-A9E5-A67B-7CB9-55DA2C6852F6}"/>
                  </a:ext>
                </a:extLst>
              </p:cNvPr>
              <p:cNvSpPr txBox="1"/>
              <p:nvPr/>
            </p:nvSpPr>
            <p:spPr>
              <a:xfrm>
                <a:off x="8396849" y="3865858"/>
                <a:ext cx="360380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3200" b="0" i="1" smtClean="0">
                          <a:solidFill>
                            <a:srgbClr val="FF0000"/>
                          </a:solidFill>
                          <a:latin typeface="Cambria Math" panose="02040503050406030204" pitchFamily="18" charset="0"/>
                        </a:rPr>
                        <m:t>𝐾</m:t>
                      </m:r>
                      <m:r>
                        <a:rPr lang="es-ES" sz="3200" b="0" i="1" smtClean="0">
                          <a:solidFill>
                            <a:srgbClr val="FF0000"/>
                          </a:solidFill>
                          <a:latin typeface="Cambria Math" panose="02040503050406030204" pitchFamily="18" charset="0"/>
                        </a:rPr>
                        <m:t>=</m:t>
                      </m:r>
                      <m:r>
                        <a:rPr lang="es-ES" sz="3200" b="0" i="1" smtClean="0">
                          <a:solidFill>
                            <a:schemeClr val="accent6">
                              <a:lumMod val="50000"/>
                            </a:schemeClr>
                          </a:solidFill>
                          <a:latin typeface="Cambria Math" panose="02040503050406030204" pitchFamily="18" charset="0"/>
                        </a:rPr>
                        <m:t>h𝑓</m:t>
                      </m:r>
                      <m:r>
                        <a:rPr lang="es-ES" sz="3200" b="0" i="1" smtClean="0">
                          <a:solidFill>
                            <a:srgbClr val="FF0000"/>
                          </a:solidFill>
                          <a:latin typeface="Cambria Math" panose="02040503050406030204" pitchFamily="18" charset="0"/>
                        </a:rPr>
                        <m:t>−</m:t>
                      </m:r>
                      <m:sSub>
                        <m:sSubPr>
                          <m:ctrlPr>
                            <a:rPr lang="es-ES" sz="3200" b="0" i="1" smtClean="0">
                              <a:solidFill>
                                <a:srgbClr val="FF0000"/>
                              </a:solidFill>
                              <a:latin typeface="Cambria Math" panose="02040503050406030204" pitchFamily="18" charset="0"/>
                            </a:rPr>
                          </m:ctrlPr>
                        </m:sSubPr>
                        <m:e>
                          <m:r>
                            <a:rPr lang="es-ES" sz="3200" b="0" i="1" smtClean="0">
                              <a:solidFill>
                                <a:srgbClr val="FF0000"/>
                              </a:solidFill>
                              <a:latin typeface="Cambria Math" panose="02040503050406030204" pitchFamily="18" charset="0"/>
                            </a:rPr>
                            <m:t>𝐸</m:t>
                          </m:r>
                        </m:e>
                        <m:sub>
                          <m:r>
                            <a:rPr lang="es-ES" sz="3200" b="0" i="1" smtClean="0">
                              <a:solidFill>
                                <a:srgbClr val="FF0000"/>
                              </a:solidFill>
                              <a:latin typeface="Cambria Math" panose="02040503050406030204" pitchFamily="18" charset="0"/>
                            </a:rPr>
                            <m:t>𝐵</m:t>
                          </m:r>
                        </m:sub>
                      </m:sSub>
                      <m:r>
                        <a:rPr lang="es-ES" sz="3200" b="0" i="1" smtClean="0">
                          <a:solidFill>
                            <a:srgbClr val="FF0000"/>
                          </a:solidFill>
                          <a:latin typeface="Cambria Math" panose="02040503050406030204" pitchFamily="18" charset="0"/>
                        </a:rPr>
                        <m:t> −</m:t>
                      </m:r>
                      <m:r>
                        <a:rPr lang="es-ES" sz="3200" b="0" i="1" smtClean="0">
                          <a:solidFill>
                            <a:srgbClr val="FF0000"/>
                          </a:solidFill>
                          <a:latin typeface="Cambria Math" panose="02040503050406030204" pitchFamily="18" charset="0"/>
                          <a:ea typeface="Cambria Math" panose="02040503050406030204" pitchFamily="18" charset="0"/>
                        </a:rPr>
                        <m:t>𝜙</m:t>
                      </m:r>
                    </m:oMath>
                  </m:oMathPara>
                </a14:m>
                <a:endParaRPr lang="es-ES_tradnl" sz="3200">
                  <a:solidFill>
                    <a:srgbClr val="FF0000"/>
                  </a:solidFill>
                </a:endParaRPr>
              </a:p>
            </p:txBody>
          </p:sp>
        </mc:Choice>
        <mc:Fallback xmlns="">
          <p:sp>
            <p:nvSpPr>
              <p:cNvPr id="68" name="TextBox 67">
                <a:extLst>
                  <a:ext uri="{FF2B5EF4-FFF2-40B4-BE49-F238E27FC236}">
                    <a16:creationId xmlns:a16="http://schemas.microsoft.com/office/drawing/2014/main" id="{60EB843A-A9E5-A67B-7CB9-55DA2C6852F6}"/>
                  </a:ext>
                </a:extLst>
              </p:cNvPr>
              <p:cNvSpPr txBox="1">
                <a:spLocks noRot="1" noChangeAspect="1" noMove="1" noResize="1" noEditPoints="1" noAdjustHandles="1" noChangeArrowheads="1" noChangeShapeType="1" noTextEdit="1"/>
              </p:cNvSpPr>
              <p:nvPr/>
            </p:nvSpPr>
            <p:spPr>
              <a:xfrm>
                <a:off x="8396849" y="3865858"/>
                <a:ext cx="3603807" cy="584775"/>
              </a:xfrm>
              <a:prstGeom prst="rect">
                <a:avLst/>
              </a:prstGeom>
              <a:blipFill>
                <a:blip r:embed="rId17"/>
                <a:stretch>
                  <a:fillRect/>
                </a:stretch>
              </a:blipFill>
            </p:spPr>
            <p:txBody>
              <a:bodyPr/>
              <a:lstStyle/>
              <a:p>
                <a:r>
                  <a:rPr lang="en-US">
                    <a:noFill/>
                  </a:rPr>
                  <a:t> </a:t>
                </a:r>
              </a:p>
            </p:txBody>
          </p:sp>
        </mc:Fallback>
      </mc:AlternateContent>
      <p:pic>
        <p:nvPicPr>
          <p:cNvPr id="3" name="Imagen 11">
            <a:extLst>
              <a:ext uri="{FF2B5EF4-FFF2-40B4-BE49-F238E27FC236}">
                <a16:creationId xmlns:a16="http://schemas.microsoft.com/office/drawing/2014/main" id="{7B8C79F1-0195-6892-E1E4-053CD116A71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80728" y="3146582"/>
            <a:ext cx="2957692" cy="2590937"/>
          </a:xfrm>
          <a:prstGeom prst="rect">
            <a:avLst/>
          </a:prstGeom>
        </p:spPr>
      </p:pic>
      <p:sp>
        <p:nvSpPr>
          <p:cNvPr id="10" name="Título 1">
            <a:extLst>
              <a:ext uri="{FF2B5EF4-FFF2-40B4-BE49-F238E27FC236}">
                <a16:creationId xmlns:a16="http://schemas.microsoft.com/office/drawing/2014/main" id="{B47FDBB2-AF44-7092-B9B2-87F62EA4D86D}"/>
              </a:ext>
            </a:extLst>
          </p:cNvPr>
          <p:cNvSpPr>
            <a:spLocks noGrp="1"/>
          </p:cNvSpPr>
          <p:nvPr>
            <p:ph type="title"/>
          </p:nvPr>
        </p:nvSpPr>
        <p:spPr>
          <a:xfrm>
            <a:off x="838200" y="159027"/>
            <a:ext cx="10515600" cy="821634"/>
          </a:xfrm>
        </p:spPr>
        <p:txBody>
          <a:bodyPr/>
          <a:lstStyle/>
          <a:p>
            <a:r>
              <a:rPr lang="es-ES_tradnl" b="1"/>
              <a:t>Efecto Fotoeléctrico</a:t>
            </a:r>
          </a:p>
        </p:txBody>
      </p:sp>
      <p:sp>
        <p:nvSpPr>
          <p:cNvPr id="23" name="TextBox 22">
            <a:extLst>
              <a:ext uri="{FF2B5EF4-FFF2-40B4-BE49-F238E27FC236}">
                <a16:creationId xmlns:a16="http://schemas.microsoft.com/office/drawing/2014/main" id="{18AAA1DB-2F25-E067-65D8-9D5CDA15AC0C}"/>
              </a:ext>
            </a:extLst>
          </p:cNvPr>
          <p:cNvSpPr txBox="1"/>
          <p:nvPr/>
        </p:nvSpPr>
        <p:spPr>
          <a:xfrm>
            <a:off x="123240" y="1243751"/>
            <a:ext cx="8424935" cy="923330"/>
          </a:xfrm>
          <a:prstGeom prst="rect">
            <a:avLst/>
          </a:prstGeom>
          <a:noFill/>
        </p:spPr>
        <p:txBody>
          <a:bodyPr wrap="square">
            <a:spAutoFit/>
          </a:bodyPr>
          <a:lstStyle/>
          <a:p>
            <a:r>
              <a:rPr lang="es-ES_tradnl" sz="1800" dirty="0"/>
              <a:t>Modelo para el potencial que liga los electrones en un metal.  Lo más sencillo es suponer los electrones son libres de moverse en un pozo de potencial ( como “agua en una piscina”)</a:t>
            </a:r>
            <a:endParaRPr lang="es-ES_tradnl" dirty="0"/>
          </a:p>
        </p:txBody>
      </p:sp>
    </p:spTree>
    <p:extLst>
      <p:ext uri="{BB962C8B-B14F-4D97-AF65-F5344CB8AC3E}">
        <p14:creationId xmlns:p14="http://schemas.microsoft.com/office/powerpoint/2010/main" val="232112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61" grpId="0" animBg="1"/>
      <p:bldP spid="62" grpId="0" animBg="1"/>
      <p:bldP spid="63" grpId="0" animBg="1"/>
      <p:bldP spid="64" grpId="0" animBg="1"/>
      <p:bldP spid="65" grpId="0" animBg="1"/>
      <p:bldP spid="66" grpId="0" animBg="1"/>
      <p:bldP spid="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a:t>Efecto Fotoeléctrico</a:t>
            </a: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2113" y="4089407"/>
            <a:ext cx="3568328" cy="803949"/>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075759"/>
            <a:ext cx="2762214" cy="840356"/>
          </a:xfrm>
          <a:prstGeom prst="rect">
            <a:avLst/>
          </a:prstGeom>
        </p:spPr>
      </p:pic>
      <mc:AlternateContent xmlns:mc="http://schemas.openxmlformats.org/markup-compatibility/2006" xmlns:a14="http://schemas.microsoft.com/office/drawing/2010/main">
        <mc:Choice Requires="a14">
          <p:sp>
            <p:nvSpPr>
              <p:cNvPr id="14" name="Rectángulo 13"/>
              <p:cNvSpPr/>
              <p:nvPr/>
            </p:nvSpPr>
            <p:spPr>
              <a:xfrm>
                <a:off x="465731" y="1141470"/>
                <a:ext cx="1147027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 sz="2000" b="0" i="1" smtClean="0">
                          <a:solidFill>
                            <a:srgbClr val="FF0000"/>
                          </a:solidFill>
                          <a:latin typeface="Cambria Math" panose="02040503050406030204" pitchFamily="18" charset="0"/>
                        </a:rPr>
                        <m:t>𝑃𝑎𝑟𝑎</m:t>
                      </m:r>
                      <m:r>
                        <a:rPr lang="es-ES" sz="2000" b="0" i="1" smtClean="0">
                          <a:solidFill>
                            <a:srgbClr val="FF0000"/>
                          </a:solidFill>
                          <a:latin typeface="Cambria Math" panose="02040503050406030204" pitchFamily="18" charset="0"/>
                        </a:rPr>
                        <m:t> </m:t>
                      </m:r>
                      <m:r>
                        <a:rPr lang="es-ES" sz="2000" b="0" i="1" smtClean="0">
                          <a:solidFill>
                            <a:srgbClr val="FF0000"/>
                          </a:solidFill>
                          <a:latin typeface="Cambria Math" panose="02040503050406030204" pitchFamily="18" charset="0"/>
                        </a:rPr>
                        <m:t>𝑚𝑒𝑑𝑖𝑟</m:t>
                      </m:r>
                      <m:r>
                        <a:rPr lang="es-ES" sz="2000" b="0" i="1" smtClean="0">
                          <a:solidFill>
                            <a:srgbClr val="FF0000"/>
                          </a:solidFill>
                          <a:latin typeface="Cambria Math" panose="02040503050406030204" pitchFamily="18" charset="0"/>
                        </a:rPr>
                        <m:t> </m:t>
                      </m:r>
                      <m:r>
                        <a:rPr lang="es-ES" sz="2000" b="0" i="1" smtClean="0">
                          <a:solidFill>
                            <a:srgbClr val="FF0000"/>
                          </a:solidFill>
                          <a:latin typeface="Cambria Math" panose="02040503050406030204" pitchFamily="18" charset="0"/>
                        </a:rPr>
                        <m:t>𝑙𝑎</m:t>
                      </m:r>
                      <m:r>
                        <a:rPr lang="es-ES" sz="2000" b="0" i="1" smtClean="0">
                          <a:solidFill>
                            <a:srgbClr val="FF0000"/>
                          </a:solidFill>
                          <a:latin typeface="Cambria Math" panose="02040503050406030204" pitchFamily="18" charset="0"/>
                        </a:rPr>
                        <m:t> </m:t>
                      </m:r>
                      <m:r>
                        <a:rPr lang="es-ES" sz="2000" b="0" i="1" smtClean="0">
                          <a:solidFill>
                            <a:srgbClr val="FF0000"/>
                          </a:solidFill>
                          <a:latin typeface="Cambria Math" panose="02040503050406030204" pitchFamily="18" charset="0"/>
                        </a:rPr>
                        <m:t>𝑒𝑛𝑒𝑟𝑔</m:t>
                      </m:r>
                      <m:r>
                        <a:rPr lang="es-ES" sz="2000" i="1">
                          <a:solidFill>
                            <a:srgbClr val="FF0000"/>
                          </a:solidFill>
                          <a:latin typeface="Cambria Math" panose="02040503050406030204" pitchFamily="18" charset="0"/>
                        </a:rPr>
                        <m:t>í</m:t>
                      </m:r>
                      <m:r>
                        <a:rPr lang="es-ES" sz="2000" b="0" i="1" smtClean="0">
                          <a:solidFill>
                            <a:srgbClr val="FF0000"/>
                          </a:solidFill>
                          <a:latin typeface="Cambria Math" panose="02040503050406030204" pitchFamily="18" charset="0"/>
                        </a:rPr>
                        <m:t>𝑎</m:t>
                      </m:r>
                      <m:r>
                        <a:rPr lang="es-ES" sz="2000" b="0" i="1" smtClean="0">
                          <a:solidFill>
                            <a:srgbClr val="FF0000"/>
                          </a:solidFill>
                          <a:latin typeface="Cambria Math" panose="02040503050406030204" pitchFamily="18" charset="0"/>
                        </a:rPr>
                        <m:t> </m:t>
                      </m:r>
                      <m:r>
                        <a:rPr lang="es-ES" sz="2000" b="0" i="1" smtClean="0">
                          <a:solidFill>
                            <a:srgbClr val="FF0000"/>
                          </a:solidFill>
                          <a:latin typeface="Cambria Math" panose="02040503050406030204" pitchFamily="18" charset="0"/>
                        </a:rPr>
                        <m:t>𝑐𝑖𝑛</m:t>
                      </m:r>
                      <m:r>
                        <a:rPr lang="es-ES" sz="2000" i="1">
                          <a:solidFill>
                            <a:srgbClr val="FF0000"/>
                          </a:solidFill>
                          <a:latin typeface="Cambria Math" panose="02040503050406030204" pitchFamily="18" charset="0"/>
                        </a:rPr>
                        <m:t>é</m:t>
                      </m:r>
                      <m:r>
                        <a:rPr lang="es-ES" sz="2000" b="0" i="1" smtClean="0">
                          <a:solidFill>
                            <a:srgbClr val="FF0000"/>
                          </a:solidFill>
                          <a:latin typeface="Cambria Math" panose="02040503050406030204" pitchFamily="18" charset="0"/>
                        </a:rPr>
                        <m:t>𝑡𝑖𝑐𝑎</m:t>
                      </m:r>
                      <m:r>
                        <a:rPr lang="es-ES" sz="2000" b="0" i="1" smtClean="0">
                          <a:solidFill>
                            <a:srgbClr val="FF0000"/>
                          </a:solidFill>
                          <a:latin typeface="Cambria Math" panose="02040503050406030204" pitchFamily="18" charset="0"/>
                        </a:rPr>
                        <m:t> </m:t>
                      </m:r>
                      <m:r>
                        <a:rPr lang="es-ES" sz="2000" b="0" i="1" smtClean="0">
                          <a:solidFill>
                            <a:srgbClr val="FF0000"/>
                          </a:solidFill>
                          <a:latin typeface="Cambria Math" panose="02040503050406030204" pitchFamily="18" charset="0"/>
                        </a:rPr>
                        <m:t>𝑠𝑒</m:t>
                      </m:r>
                      <m:r>
                        <a:rPr lang="es-ES" sz="2000" b="0" i="1" smtClean="0">
                          <a:solidFill>
                            <a:srgbClr val="FF0000"/>
                          </a:solidFill>
                          <a:latin typeface="Cambria Math" panose="02040503050406030204" pitchFamily="18" charset="0"/>
                        </a:rPr>
                        <m:t> </m:t>
                      </m:r>
                      <m:r>
                        <a:rPr lang="es-ES" sz="2000" b="0" i="1" smtClean="0">
                          <a:solidFill>
                            <a:srgbClr val="FF0000"/>
                          </a:solidFill>
                          <a:latin typeface="Cambria Math" panose="02040503050406030204" pitchFamily="18" charset="0"/>
                        </a:rPr>
                        <m:t>𝑢𝑠𝑎</m:t>
                      </m:r>
                      <m:r>
                        <a:rPr lang="es-ES" sz="2000" b="0" i="1" smtClean="0">
                          <a:solidFill>
                            <a:srgbClr val="FF0000"/>
                          </a:solidFill>
                          <a:latin typeface="Cambria Math" panose="02040503050406030204" pitchFamily="18" charset="0"/>
                        </a:rPr>
                        <m:t> </m:t>
                      </m:r>
                      <m:r>
                        <a:rPr lang="es-ES" sz="2000" b="0" i="1" smtClean="0">
                          <a:solidFill>
                            <a:srgbClr val="FF0000"/>
                          </a:solidFill>
                          <a:latin typeface="Cambria Math" panose="02040503050406030204" pitchFamily="18" charset="0"/>
                        </a:rPr>
                        <m:t>𝑢𝑛</m:t>
                      </m:r>
                      <m:r>
                        <a:rPr lang="es-ES" sz="2000" b="0" i="1" smtClean="0">
                          <a:solidFill>
                            <a:srgbClr val="FF0000"/>
                          </a:solidFill>
                          <a:latin typeface="Cambria Math" panose="02040503050406030204" pitchFamily="18" charset="0"/>
                        </a:rPr>
                        <m:t> </m:t>
                      </m:r>
                      <m:r>
                        <a:rPr lang="es-ES" sz="2000" b="0" i="1" smtClean="0">
                          <a:solidFill>
                            <a:srgbClr val="FF0000"/>
                          </a:solidFill>
                          <a:latin typeface="Cambria Math" panose="02040503050406030204" pitchFamily="18" charset="0"/>
                        </a:rPr>
                        <m:t>𝑝𝑜𝑡𝑒𝑛𝑐𝑖𝑎𝑙</m:t>
                      </m:r>
                      <m:r>
                        <a:rPr lang="es-ES" sz="2000" b="0" i="1" smtClean="0">
                          <a:solidFill>
                            <a:srgbClr val="FF0000"/>
                          </a:solidFill>
                          <a:latin typeface="Cambria Math" panose="02040503050406030204" pitchFamily="18" charset="0"/>
                        </a:rPr>
                        <m:t> </m:t>
                      </m:r>
                      <m:r>
                        <a:rPr lang="es-ES" sz="2000" b="0" i="1" smtClean="0">
                          <a:solidFill>
                            <a:srgbClr val="FF0000"/>
                          </a:solidFill>
                          <a:latin typeface="Cambria Math" panose="02040503050406030204" pitchFamily="18" charset="0"/>
                        </a:rPr>
                        <m:t>𝑑𝑒</m:t>
                      </m:r>
                      <m:r>
                        <a:rPr lang="es-ES" sz="2000" b="0" i="1" smtClean="0">
                          <a:solidFill>
                            <a:srgbClr val="FF0000"/>
                          </a:solidFill>
                          <a:latin typeface="Cambria Math" panose="02040503050406030204" pitchFamily="18" charset="0"/>
                        </a:rPr>
                        <m:t> </m:t>
                      </m:r>
                      <m:r>
                        <a:rPr lang="es-ES" sz="2000" b="0" i="1" smtClean="0">
                          <a:solidFill>
                            <a:srgbClr val="FF0000"/>
                          </a:solidFill>
                          <a:latin typeface="Cambria Math" panose="02040503050406030204" pitchFamily="18" charset="0"/>
                        </a:rPr>
                        <m:t>𝑓𝑟𝑒𝑛𝑎𝑑𝑜</m:t>
                      </m:r>
                    </m:oMath>
                  </m:oMathPara>
                </a14:m>
                <a:endParaRPr lang="es-ES_tradnl" sz="2000" i="1" dirty="0">
                  <a:solidFill>
                    <a:srgbClr val="FF0000"/>
                  </a:solidFill>
                </a:endParaRPr>
              </a:p>
            </p:txBody>
          </p:sp>
        </mc:Choice>
        <mc:Fallback xmlns="">
          <p:sp>
            <p:nvSpPr>
              <p:cNvPr id="14" name="Rectángulo 13"/>
              <p:cNvSpPr>
                <a:spLocks noRot="1" noChangeAspect="1" noMove="1" noResize="1" noEditPoints="1" noAdjustHandles="1" noChangeArrowheads="1" noChangeShapeType="1" noTextEdit="1"/>
              </p:cNvSpPr>
              <p:nvPr/>
            </p:nvSpPr>
            <p:spPr>
              <a:xfrm>
                <a:off x="465731" y="1141470"/>
                <a:ext cx="11470278" cy="400110"/>
              </a:xfrm>
              <a:prstGeom prst="rect">
                <a:avLst/>
              </a:prstGeom>
              <a:blipFill>
                <a:blip r:embed="rId4"/>
                <a:stretch>
                  <a:fillRect b="-1363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547E63F-2F35-258A-86EB-EC5A9AF6539E}"/>
                  </a:ext>
                </a:extLst>
              </p:cNvPr>
              <p:cNvSpPr txBox="1"/>
              <p:nvPr/>
            </p:nvSpPr>
            <p:spPr>
              <a:xfrm>
                <a:off x="573743" y="1616465"/>
                <a:ext cx="11254254" cy="1015663"/>
              </a:xfrm>
              <a:prstGeom prst="rect">
                <a:avLst/>
              </a:prstGeom>
              <a:noFill/>
            </p:spPr>
            <p:txBody>
              <a:bodyPr wrap="square" rtlCol="0">
                <a:spAutoFit/>
              </a:bodyPr>
              <a:lstStyle/>
              <a:p>
                <a:r>
                  <a:rPr lang="es-ES_tradnl" sz="2000" dirty="0"/>
                  <a:t>Si fijo un potencial en el ánodo que repele los e</a:t>
                </a:r>
                <a:r>
                  <a:rPr lang="es-ES_tradnl" sz="2000" baseline="30000" dirty="0"/>
                  <a:t>-</a:t>
                </a:r>
                <a:r>
                  <a:rPr lang="es-ES_tradnl" sz="2000" dirty="0"/>
                  <a:t> provenientes del cátodo,  solo llegarán al ánodo los e</a:t>
                </a:r>
                <a:r>
                  <a:rPr lang="es-ES_tradnl" sz="2000" baseline="30000" dirty="0"/>
                  <a:t>-</a:t>
                </a:r>
                <a:r>
                  <a:rPr lang="es-ES_tradnl" sz="2000" dirty="0"/>
                  <a:t> cuya  energía cinética sea mayor que la energía de repulsión:  </a:t>
                </a:r>
                <a14:m>
                  <m:oMath xmlns:m="http://schemas.openxmlformats.org/officeDocument/2006/math">
                    <m:r>
                      <a:rPr lang="es-ES" sz="2000" b="0" i="1" smtClean="0">
                        <a:latin typeface="Cambria Math" panose="02040503050406030204" pitchFamily="18" charset="0"/>
                      </a:rPr>
                      <m:t>𝐾</m:t>
                    </m:r>
                    <m:r>
                      <a:rPr lang="es-ES" sz="2000" b="0" i="1" smtClean="0">
                        <a:latin typeface="Cambria Math" panose="02040503050406030204" pitchFamily="18" charset="0"/>
                      </a:rPr>
                      <m:t>&gt;</m:t>
                    </m:r>
                    <m:r>
                      <a:rPr lang="es-ES" sz="2000" b="0" i="1" smtClean="0">
                        <a:latin typeface="Cambria Math" panose="02040503050406030204" pitchFamily="18" charset="0"/>
                      </a:rPr>
                      <m:t>𝑒</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𝑉</m:t>
                        </m:r>
                      </m:e>
                      <m:sub>
                        <m:r>
                          <a:rPr lang="es-ES" sz="2000" b="0" i="1" smtClean="0">
                            <a:latin typeface="Cambria Math" panose="02040503050406030204" pitchFamily="18" charset="0"/>
                          </a:rPr>
                          <m:t>𝑜</m:t>
                        </m:r>
                      </m:sub>
                    </m:sSub>
                  </m:oMath>
                </a14:m>
                <a:r>
                  <a:rPr lang="es-ES_tradnl" sz="2000" dirty="0"/>
                  <a:t>. </a:t>
                </a:r>
              </a:p>
              <a:p>
                <a:r>
                  <a:rPr lang="es-ES_tradnl" sz="2000" b="1" dirty="0"/>
                  <a:t>Recordar que </a:t>
                </a:r>
                <a14:m>
                  <m:oMath xmlns:m="http://schemas.openxmlformats.org/officeDocument/2006/math">
                    <m:sSub>
                      <m:sSubPr>
                        <m:ctrlPr>
                          <a:rPr lang="es-ES" sz="2000" b="1" i="1">
                            <a:latin typeface="Cambria Math" panose="02040503050406030204" pitchFamily="18" charset="0"/>
                          </a:rPr>
                        </m:ctrlPr>
                      </m:sSubPr>
                      <m:e>
                        <m:r>
                          <a:rPr lang="es-ES" sz="2000" b="1" i="1">
                            <a:latin typeface="Cambria Math" panose="02040503050406030204" pitchFamily="18" charset="0"/>
                          </a:rPr>
                          <m:t>𝑽</m:t>
                        </m:r>
                      </m:e>
                      <m:sub>
                        <m:r>
                          <a:rPr lang="es-ES" sz="2000" b="1" i="1" smtClean="0">
                            <a:latin typeface="Cambria Math" panose="02040503050406030204" pitchFamily="18" charset="0"/>
                          </a:rPr>
                          <m:t>𝑨𝑪</m:t>
                        </m:r>
                      </m:sub>
                    </m:sSub>
                  </m:oMath>
                </a14:m>
                <a:r>
                  <a:rPr lang="es-ES_tradnl" sz="2000" b="1" dirty="0"/>
                  <a:t> = </a:t>
                </a:r>
                <a14:m>
                  <m:oMath xmlns:m="http://schemas.openxmlformats.org/officeDocument/2006/math">
                    <m:sSub>
                      <m:sSubPr>
                        <m:ctrlPr>
                          <a:rPr lang="es-ES" sz="2000" b="1" i="1">
                            <a:latin typeface="Cambria Math" panose="02040503050406030204" pitchFamily="18" charset="0"/>
                          </a:rPr>
                        </m:ctrlPr>
                      </m:sSubPr>
                      <m:e>
                        <m:r>
                          <a:rPr lang="es-ES" sz="2000" b="1" i="1" smtClean="0">
                            <a:latin typeface="Cambria Math" panose="02040503050406030204" pitchFamily="18" charset="0"/>
                          </a:rPr>
                          <m:t>−</m:t>
                        </m:r>
                        <m:r>
                          <a:rPr lang="es-ES" sz="2000" b="1" i="1">
                            <a:latin typeface="Cambria Math" panose="02040503050406030204" pitchFamily="18" charset="0"/>
                          </a:rPr>
                          <m:t>𝑽</m:t>
                        </m:r>
                      </m:e>
                      <m:sub>
                        <m:r>
                          <a:rPr lang="es-ES" sz="2000" b="1" i="1">
                            <a:latin typeface="Cambria Math" panose="02040503050406030204" pitchFamily="18" charset="0"/>
                          </a:rPr>
                          <m:t>𝒐</m:t>
                        </m:r>
                      </m:sub>
                    </m:sSub>
                  </m:oMath>
                </a14:m>
                <a:endParaRPr lang="es-ES_tradnl" sz="2000" b="1" dirty="0"/>
              </a:p>
            </p:txBody>
          </p:sp>
        </mc:Choice>
        <mc:Fallback xmlns="">
          <p:sp>
            <p:nvSpPr>
              <p:cNvPr id="4" name="TextBox 3">
                <a:extLst>
                  <a:ext uri="{FF2B5EF4-FFF2-40B4-BE49-F238E27FC236}">
                    <a16:creationId xmlns:a16="http://schemas.microsoft.com/office/drawing/2014/main" id="{7547E63F-2F35-258A-86EB-EC5A9AF6539E}"/>
                  </a:ext>
                </a:extLst>
              </p:cNvPr>
              <p:cNvSpPr txBox="1">
                <a:spLocks noRot="1" noChangeAspect="1" noMove="1" noResize="1" noEditPoints="1" noAdjustHandles="1" noChangeArrowheads="1" noChangeShapeType="1" noTextEdit="1"/>
              </p:cNvSpPr>
              <p:nvPr/>
            </p:nvSpPr>
            <p:spPr>
              <a:xfrm>
                <a:off x="573743" y="1616465"/>
                <a:ext cx="11254254" cy="1015663"/>
              </a:xfrm>
              <a:prstGeom prst="rect">
                <a:avLst/>
              </a:prstGeom>
              <a:blipFill>
                <a:blip r:embed="rId5"/>
                <a:stretch>
                  <a:fillRect l="-542" t="-2994" r="-1192" b="-9581"/>
                </a:stretch>
              </a:blipFill>
            </p:spPr>
            <p:txBody>
              <a:bodyPr/>
              <a:lstStyle/>
              <a:p>
                <a:r>
                  <a:rPr lang="es-CL">
                    <a:noFill/>
                  </a:rPr>
                  <a:t> </a:t>
                </a:r>
              </a:p>
            </p:txBody>
          </p:sp>
        </mc:Fallback>
      </mc:AlternateContent>
      <p:pic>
        <p:nvPicPr>
          <p:cNvPr id="6" name="Imagen 3">
            <a:extLst>
              <a:ext uri="{FF2B5EF4-FFF2-40B4-BE49-F238E27FC236}">
                <a16:creationId xmlns:a16="http://schemas.microsoft.com/office/drawing/2014/main" id="{EAE0F803-BFE9-589F-A6EC-1B8EBA7C1D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400" y="2654085"/>
            <a:ext cx="2912795" cy="4062061"/>
          </a:xfrm>
          <a:prstGeom prst="rect">
            <a:avLst/>
          </a:prstGeom>
        </p:spPr>
      </p:pic>
      <p:sp>
        <p:nvSpPr>
          <p:cNvPr id="8" name="TextBox 7">
            <a:extLst>
              <a:ext uri="{FF2B5EF4-FFF2-40B4-BE49-F238E27FC236}">
                <a16:creationId xmlns:a16="http://schemas.microsoft.com/office/drawing/2014/main" id="{F6B5EA5A-51F8-3FB2-6B46-86E108A2F1B6}"/>
              </a:ext>
            </a:extLst>
          </p:cNvPr>
          <p:cNvSpPr txBox="1"/>
          <p:nvPr/>
        </p:nvSpPr>
        <p:spPr>
          <a:xfrm>
            <a:off x="3791744" y="2852936"/>
            <a:ext cx="8206157" cy="1015663"/>
          </a:xfrm>
          <a:prstGeom prst="rect">
            <a:avLst/>
          </a:prstGeom>
          <a:noFill/>
        </p:spPr>
        <p:txBody>
          <a:bodyPr wrap="square" rtlCol="0">
            <a:spAutoFit/>
          </a:bodyPr>
          <a:lstStyle/>
          <a:p>
            <a:pPr algn="just"/>
            <a:r>
              <a:rPr lang="es-ES_tradnl" sz="2000" dirty="0"/>
              <a:t>La corriente en el circuito se anula justo  cuando el trabajo negativo que hace el campo  eléctrico es tal que anula la energía cinética máxima con que emergen los electrones del metal.</a:t>
            </a:r>
          </a:p>
        </p:txBody>
      </p:sp>
      <p:sp>
        <p:nvSpPr>
          <p:cNvPr id="3" name="TextBox 2">
            <a:extLst>
              <a:ext uri="{FF2B5EF4-FFF2-40B4-BE49-F238E27FC236}">
                <a16:creationId xmlns:a16="http://schemas.microsoft.com/office/drawing/2014/main" id="{B8F8663B-4BE4-6A3A-B6EA-49F083E5B48B}"/>
              </a:ext>
            </a:extLst>
          </p:cNvPr>
          <p:cNvSpPr txBox="1"/>
          <p:nvPr/>
        </p:nvSpPr>
        <p:spPr>
          <a:xfrm>
            <a:off x="3910213" y="6134308"/>
            <a:ext cx="8206157" cy="707886"/>
          </a:xfrm>
          <a:prstGeom prst="rect">
            <a:avLst/>
          </a:prstGeom>
          <a:noFill/>
        </p:spPr>
        <p:txBody>
          <a:bodyPr wrap="square" rtlCol="0">
            <a:spAutoFit/>
          </a:bodyPr>
          <a:lstStyle/>
          <a:p>
            <a:r>
              <a:rPr lang="es-ES_tradnl" sz="2000" dirty="0"/>
              <a:t>¿ Cuál es el valor de </a:t>
            </a:r>
            <a:r>
              <a:rPr lang="es-ES_tradnl" sz="2000" i="1" dirty="0">
                <a:latin typeface="Cambria Math" panose="02040503050406030204" pitchFamily="18" charset="0"/>
                <a:ea typeface="Cambria Math" panose="02040503050406030204" pitchFamily="18" charset="0"/>
              </a:rPr>
              <a:t>E</a:t>
            </a:r>
            <a:r>
              <a:rPr lang="es-ES_tradnl" sz="2000" i="1" baseline="-25000" dirty="0">
                <a:latin typeface="Cambria Math" panose="02040503050406030204" pitchFamily="18" charset="0"/>
                <a:ea typeface="Cambria Math" panose="02040503050406030204" pitchFamily="18" charset="0"/>
              </a:rPr>
              <a:t>B</a:t>
            </a:r>
            <a:r>
              <a:rPr lang="es-ES_tradnl" sz="2000" dirty="0"/>
              <a:t> para los electrones que salen con máxima energía cinética para un color dado?</a:t>
            </a:r>
          </a:p>
        </p:txBody>
      </p:sp>
      <p:pic>
        <p:nvPicPr>
          <p:cNvPr id="5" name="Imagen 3">
            <a:extLst>
              <a:ext uri="{FF2B5EF4-FFF2-40B4-BE49-F238E27FC236}">
                <a16:creationId xmlns:a16="http://schemas.microsoft.com/office/drawing/2014/main" id="{4D3A7B43-5594-7AF4-23A3-087B4DAA07C7}"/>
              </a:ext>
            </a:extLst>
          </p:cNvPr>
          <p:cNvPicPr>
            <a:picLocks noChangeAspect="1"/>
          </p:cNvPicPr>
          <p:nvPr/>
        </p:nvPicPr>
        <p:blipFill rotWithShape="1">
          <a:blip r:embed="rId6">
            <a:extLst>
              <a:ext uri="{28A0092B-C50C-407E-A947-70E740481C1C}">
                <a14:useLocalDpi xmlns:a14="http://schemas.microsoft.com/office/drawing/2010/main" val="0"/>
              </a:ext>
            </a:extLst>
          </a:blip>
          <a:srcRect l="21961" t="77370" r="26124"/>
          <a:stretch/>
        </p:blipFill>
        <p:spPr>
          <a:xfrm>
            <a:off x="3602205" y="4778655"/>
            <a:ext cx="1512169" cy="919266"/>
          </a:xfrm>
          <a:prstGeom prst="rect">
            <a:avLst/>
          </a:prstGeom>
        </p:spPr>
      </p:pic>
    </p:spTree>
    <p:extLst>
      <p:ext uri="{BB962C8B-B14F-4D97-AF65-F5344CB8AC3E}">
        <p14:creationId xmlns:p14="http://schemas.microsoft.com/office/powerpoint/2010/main" val="136309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12781</TotalTime>
  <Words>1131</Words>
  <Application>Microsoft Macintosh PowerPoint</Application>
  <PresentationFormat>Widescreen</PresentationFormat>
  <Paragraphs>163</Paragraphs>
  <Slides>24</Slides>
  <Notes>0</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Cambria Math</vt:lpstr>
      <vt:lpstr>Tema de Office</vt:lpstr>
      <vt:lpstr>FIS140: Física General IV</vt:lpstr>
      <vt:lpstr>Cuantización de la Luz (O.E.M.)</vt:lpstr>
      <vt:lpstr>Efecto Fotoeléctrico :  ¿qué es?</vt:lpstr>
      <vt:lpstr>Efecto Fotoeléctrico</vt:lpstr>
      <vt:lpstr>Efecto Fotoeléctrico</vt:lpstr>
      <vt:lpstr>Efecto Fotoeléctrico</vt:lpstr>
      <vt:lpstr>Efecto Fotoeléctrico</vt:lpstr>
      <vt:lpstr>Efecto Fotoeléctrico</vt:lpstr>
      <vt:lpstr>Efecto Fotoeléctrico</vt:lpstr>
      <vt:lpstr>Efecto Fotoeléctrico</vt:lpstr>
      <vt:lpstr>Efecto Fotoeléctrico en números</vt:lpstr>
      <vt:lpstr>Verdadero o Falso.</vt:lpstr>
      <vt:lpstr>Preguntas Conceptuales</vt:lpstr>
      <vt:lpstr>Ejemplo</vt:lpstr>
      <vt:lpstr>Intensidad de un haz de fotones</vt:lpstr>
      <vt:lpstr>Producción de R-X</vt:lpstr>
      <vt:lpstr>Producción de R-X</vt:lpstr>
      <vt:lpstr>Efecto Compton</vt:lpstr>
      <vt:lpstr>Efecto Compton</vt:lpstr>
      <vt:lpstr>Efecto Compton</vt:lpstr>
      <vt:lpstr>Efecto Compton</vt:lpstr>
      <vt:lpstr>Efecto Compton</vt:lpstr>
      <vt:lpstr>Efecto Compton</vt:lpstr>
      <vt:lpstr>Efecto Compton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Ecuaciones de Maxwell</dc:title>
  <dc:creator>cesarprofis@gmail.com</dc:creator>
  <cp:lastModifiedBy>Patricio Haberle</cp:lastModifiedBy>
  <cp:revision>241</cp:revision>
  <dcterms:created xsi:type="dcterms:W3CDTF">2016-03-09T18:34:29Z</dcterms:created>
  <dcterms:modified xsi:type="dcterms:W3CDTF">2025-09-03T02:22:34Z</dcterms:modified>
</cp:coreProperties>
</file>